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7" r:id="rId1"/>
  </p:sldMasterIdLst>
  <p:notesMasterIdLst>
    <p:notesMasterId r:id="rId10"/>
  </p:notesMasterIdLst>
  <p:sldIdLst>
    <p:sldId id="300" r:id="rId2"/>
    <p:sldId id="257" r:id="rId3"/>
    <p:sldId id="263" r:id="rId4"/>
    <p:sldId id="264" r:id="rId5"/>
    <p:sldId id="301" r:id="rId6"/>
    <p:sldId id="302" r:id="rId7"/>
    <p:sldId id="303" r:id="rId8"/>
    <p:sldId id="304" r:id="rId9"/>
  </p:sldIdLst>
  <p:sldSz cx="9144000" cy="5143500" type="screen16x9"/>
  <p:notesSz cx="6858000" cy="9144000"/>
  <p:embeddedFontLst>
    <p:embeddedFont>
      <p:font typeface="Bebas Neue" panose="020F0502020204030204" pitchFamily="34" charset="0"/>
      <p:regular r:id="rId11"/>
    </p:embeddedFont>
    <p:embeddedFont>
      <p:font typeface="Paytone One" panose="020B0604020202020204" charset="0"/>
      <p:regular r:id="rId12"/>
    </p:embeddedFont>
    <p:embeddedFont>
      <p:font typeface="Questrial" panose="020F0502020204030204" pitchFamily="2" charset="0"/>
      <p:regular r:id="rId1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452A609-1B8E-4095-8D4B-DB83AD1EE6BA}" v="75" dt="2025-12-01T23:00:47.274"/>
  </p1510:revLst>
</p1510:revInfo>
</file>

<file path=ppt/tableStyles.xml><?xml version="1.0" encoding="utf-8"?>
<a:tblStyleLst xmlns:a="http://schemas.openxmlformats.org/drawingml/2006/main" def="{C184B825-79CD-4D36-90B0-B40B05AA1C57}">
  <a:tblStyle styleId="{C184B825-79CD-4D36-90B0-B40B05AA1C5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857" autoAdjust="0"/>
    <p:restoredTop sz="87156" autoAdjust="0"/>
  </p:normalViewPr>
  <p:slideViewPr>
    <p:cSldViewPr snapToGrid="0">
      <p:cViewPr varScale="1">
        <p:scale>
          <a:sx n="110" d="100"/>
          <a:sy n="110" d="100"/>
        </p:scale>
        <p:origin x="557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Google Shape;985;gb8ad8aa3d3_0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6" name="Google Shape;986;gb8ad8aa3d3_0_1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gb8ad8aa3d3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9" name="Google Shape;1039;gb8ad8aa3d3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gb8ad8aa3d3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4" name="Google Shape;1064;gb8ad8aa3d3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2">
          <a:extLst>
            <a:ext uri="{FF2B5EF4-FFF2-40B4-BE49-F238E27FC236}">
              <a16:creationId xmlns:a16="http://schemas.microsoft.com/office/drawing/2014/main" id="{84D18C8E-CB11-DCC7-679F-7517C678F3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gb8ad8aa3d3_0_60:notes">
            <a:extLst>
              <a:ext uri="{FF2B5EF4-FFF2-40B4-BE49-F238E27FC236}">
                <a16:creationId xmlns:a16="http://schemas.microsoft.com/office/drawing/2014/main" id="{13067896-9BEC-0EF9-08D8-345EE4A6038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4" name="Google Shape;1064;gb8ad8aa3d3_0_60:notes">
            <a:extLst>
              <a:ext uri="{FF2B5EF4-FFF2-40B4-BE49-F238E27FC236}">
                <a16:creationId xmlns:a16="http://schemas.microsoft.com/office/drawing/2014/main" id="{542E59DB-65EA-9439-32EE-EE0B6240979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61447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7">
          <a:extLst>
            <a:ext uri="{FF2B5EF4-FFF2-40B4-BE49-F238E27FC236}">
              <a16:creationId xmlns:a16="http://schemas.microsoft.com/office/drawing/2014/main" id="{B3263A57-FDC6-A885-7CFD-764543B4C9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gb8ad8aa3d3_0_49:notes">
            <a:extLst>
              <a:ext uri="{FF2B5EF4-FFF2-40B4-BE49-F238E27FC236}">
                <a16:creationId xmlns:a16="http://schemas.microsoft.com/office/drawing/2014/main" id="{D11701AE-CD1D-5076-A25F-274DBF7BCE3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9" name="Google Shape;1039;gb8ad8aa3d3_0_49:notes">
            <a:extLst>
              <a:ext uri="{FF2B5EF4-FFF2-40B4-BE49-F238E27FC236}">
                <a16:creationId xmlns:a16="http://schemas.microsoft.com/office/drawing/2014/main" id="{97837CE3-10F9-AF8F-FF17-6C995C4F0F3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07385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4"/>
          <p:cNvSpPr/>
          <p:nvPr/>
        </p:nvSpPr>
        <p:spPr>
          <a:xfrm>
            <a:off x="0" y="8075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8" name="Google Shape;98;p4"/>
          <p:cNvGrpSpPr/>
          <p:nvPr/>
        </p:nvGrpSpPr>
        <p:grpSpPr>
          <a:xfrm rot="-5400000">
            <a:off x="7669066" y="296839"/>
            <a:ext cx="1129770" cy="1173854"/>
            <a:chOff x="11" y="583339"/>
            <a:chExt cx="1129770" cy="1173854"/>
          </a:xfrm>
        </p:grpSpPr>
        <p:sp>
          <p:nvSpPr>
            <p:cNvPr id="99" name="Google Shape;99;p4"/>
            <p:cNvSpPr/>
            <p:nvPr/>
          </p:nvSpPr>
          <p:spPr>
            <a:xfrm>
              <a:off x="9686" y="583339"/>
              <a:ext cx="51388" cy="52830"/>
            </a:xfrm>
            <a:custGeom>
              <a:avLst/>
              <a:gdLst/>
              <a:ahLst/>
              <a:cxnLst/>
              <a:rect l="l" t="t" r="r" b="b"/>
              <a:pathLst>
                <a:path w="1604" h="1649" extrusionOk="0">
                  <a:moveTo>
                    <a:pt x="802" y="0"/>
                  </a:moveTo>
                  <a:cubicBezTo>
                    <a:pt x="364" y="15"/>
                    <a:pt x="1" y="378"/>
                    <a:pt x="16" y="832"/>
                  </a:cubicBezTo>
                  <a:cubicBezTo>
                    <a:pt x="1" y="1270"/>
                    <a:pt x="364" y="1633"/>
                    <a:pt x="802" y="1648"/>
                  </a:cubicBezTo>
                  <a:cubicBezTo>
                    <a:pt x="1256" y="1633"/>
                    <a:pt x="1604" y="1270"/>
                    <a:pt x="1589" y="832"/>
                  </a:cubicBezTo>
                  <a:cubicBezTo>
                    <a:pt x="1604" y="378"/>
                    <a:pt x="1256" y="15"/>
                    <a:pt x="8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100" name="Google Shape;100;p4"/>
            <p:cNvSpPr/>
            <p:nvPr/>
          </p:nvSpPr>
          <p:spPr>
            <a:xfrm>
              <a:off x="277103" y="584524"/>
              <a:ext cx="50908" cy="50555"/>
            </a:xfrm>
            <a:custGeom>
              <a:avLst/>
              <a:gdLst/>
              <a:ahLst/>
              <a:cxnLst/>
              <a:rect l="l" t="t" r="r" b="b"/>
              <a:pathLst>
                <a:path w="1589" h="1578" extrusionOk="0">
                  <a:moveTo>
                    <a:pt x="795" y="1"/>
                  </a:moveTo>
                  <a:cubicBezTo>
                    <a:pt x="398" y="1"/>
                    <a:pt x="1" y="265"/>
                    <a:pt x="1" y="795"/>
                  </a:cubicBezTo>
                  <a:cubicBezTo>
                    <a:pt x="1" y="1316"/>
                    <a:pt x="398" y="1577"/>
                    <a:pt x="795" y="1577"/>
                  </a:cubicBezTo>
                  <a:cubicBezTo>
                    <a:pt x="1192" y="1577"/>
                    <a:pt x="1589" y="1316"/>
                    <a:pt x="1589" y="795"/>
                  </a:cubicBezTo>
                  <a:cubicBezTo>
                    <a:pt x="1589" y="265"/>
                    <a:pt x="1192" y="1"/>
                    <a:pt x="7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101" name="Google Shape;101;p4"/>
            <p:cNvSpPr/>
            <p:nvPr/>
          </p:nvSpPr>
          <p:spPr>
            <a:xfrm>
              <a:off x="543559" y="583435"/>
              <a:ext cx="52349" cy="52734"/>
            </a:xfrm>
            <a:custGeom>
              <a:avLst/>
              <a:gdLst/>
              <a:ahLst/>
              <a:cxnLst/>
              <a:rect l="l" t="t" r="r" b="b"/>
              <a:pathLst>
                <a:path w="1634" h="1646" extrusionOk="0">
                  <a:moveTo>
                    <a:pt x="817" y="1"/>
                  </a:moveTo>
                  <a:cubicBezTo>
                    <a:pt x="409" y="1"/>
                    <a:pt x="1" y="277"/>
                    <a:pt x="31" y="829"/>
                  </a:cubicBezTo>
                  <a:cubicBezTo>
                    <a:pt x="1" y="1267"/>
                    <a:pt x="364" y="1645"/>
                    <a:pt x="817" y="1645"/>
                  </a:cubicBezTo>
                  <a:cubicBezTo>
                    <a:pt x="1271" y="1645"/>
                    <a:pt x="1619" y="1267"/>
                    <a:pt x="1604" y="829"/>
                  </a:cubicBezTo>
                  <a:cubicBezTo>
                    <a:pt x="1634" y="277"/>
                    <a:pt x="1226" y="1"/>
                    <a:pt x="8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102" name="Google Shape;102;p4"/>
            <p:cNvSpPr/>
            <p:nvPr/>
          </p:nvSpPr>
          <p:spPr>
            <a:xfrm>
              <a:off x="810752" y="583435"/>
              <a:ext cx="52093" cy="52734"/>
            </a:xfrm>
            <a:custGeom>
              <a:avLst/>
              <a:gdLst/>
              <a:ahLst/>
              <a:cxnLst/>
              <a:rect l="l" t="t" r="r" b="b"/>
              <a:pathLst>
                <a:path w="1626" h="1646" extrusionOk="0">
                  <a:moveTo>
                    <a:pt x="815" y="1"/>
                  </a:moveTo>
                  <a:cubicBezTo>
                    <a:pt x="408" y="1"/>
                    <a:pt x="0" y="277"/>
                    <a:pt x="23" y="829"/>
                  </a:cubicBezTo>
                  <a:cubicBezTo>
                    <a:pt x="8" y="1267"/>
                    <a:pt x="371" y="1645"/>
                    <a:pt x="809" y="1645"/>
                  </a:cubicBezTo>
                  <a:cubicBezTo>
                    <a:pt x="1263" y="1645"/>
                    <a:pt x="1626" y="1267"/>
                    <a:pt x="1596" y="829"/>
                  </a:cubicBezTo>
                  <a:cubicBezTo>
                    <a:pt x="1626" y="277"/>
                    <a:pt x="1221" y="1"/>
                    <a:pt x="8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103" name="Google Shape;103;p4"/>
            <p:cNvSpPr/>
            <p:nvPr/>
          </p:nvSpPr>
          <p:spPr>
            <a:xfrm>
              <a:off x="1078874" y="584524"/>
              <a:ext cx="50427" cy="50555"/>
            </a:xfrm>
            <a:custGeom>
              <a:avLst/>
              <a:gdLst/>
              <a:ahLst/>
              <a:cxnLst/>
              <a:rect l="l" t="t" r="r" b="b"/>
              <a:pathLst>
                <a:path w="1574" h="1578" extrusionOk="0">
                  <a:moveTo>
                    <a:pt x="787" y="1"/>
                  </a:moveTo>
                  <a:cubicBezTo>
                    <a:pt x="394" y="1"/>
                    <a:pt x="1" y="265"/>
                    <a:pt x="1" y="795"/>
                  </a:cubicBezTo>
                  <a:cubicBezTo>
                    <a:pt x="1" y="1316"/>
                    <a:pt x="394" y="1577"/>
                    <a:pt x="787" y="1577"/>
                  </a:cubicBezTo>
                  <a:cubicBezTo>
                    <a:pt x="1180" y="1577"/>
                    <a:pt x="1574" y="1316"/>
                    <a:pt x="1574" y="795"/>
                  </a:cubicBezTo>
                  <a:cubicBezTo>
                    <a:pt x="1574" y="265"/>
                    <a:pt x="1180" y="1"/>
                    <a:pt x="78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104" name="Google Shape;104;p4"/>
            <p:cNvSpPr/>
            <p:nvPr/>
          </p:nvSpPr>
          <p:spPr>
            <a:xfrm>
              <a:off x="1933" y="863347"/>
              <a:ext cx="59141" cy="53310"/>
            </a:xfrm>
            <a:custGeom>
              <a:avLst/>
              <a:gdLst/>
              <a:ahLst/>
              <a:cxnLst/>
              <a:rect l="l" t="t" r="r" b="b"/>
              <a:pathLst>
                <a:path w="1846" h="1664" extrusionOk="0">
                  <a:moveTo>
                    <a:pt x="1044" y="0"/>
                  </a:moveTo>
                  <a:cubicBezTo>
                    <a:pt x="1" y="61"/>
                    <a:pt x="1" y="1603"/>
                    <a:pt x="1044" y="1663"/>
                  </a:cubicBezTo>
                  <a:cubicBezTo>
                    <a:pt x="1483" y="1648"/>
                    <a:pt x="1846" y="1270"/>
                    <a:pt x="1831" y="832"/>
                  </a:cubicBezTo>
                  <a:cubicBezTo>
                    <a:pt x="1846" y="393"/>
                    <a:pt x="1498" y="15"/>
                    <a:pt x="10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105" name="Google Shape;105;p4"/>
            <p:cNvSpPr/>
            <p:nvPr/>
          </p:nvSpPr>
          <p:spPr>
            <a:xfrm>
              <a:off x="268870" y="863827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59" y="0"/>
                  </a:moveTo>
                  <a:cubicBezTo>
                    <a:pt x="364" y="0"/>
                    <a:pt x="1" y="817"/>
                    <a:pt x="485" y="1331"/>
                  </a:cubicBezTo>
                  <a:cubicBezTo>
                    <a:pt x="642" y="1499"/>
                    <a:pt x="842" y="1574"/>
                    <a:pt x="1040" y="1574"/>
                  </a:cubicBezTo>
                  <a:cubicBezTo>
                    <a:pt x="1432" y="1574"/>
                    <a:pt x="1816" y="1279"/>
                    <a:pt x="1846" y="817"/>
                  </a:cubicBezTo>
                  <a:cubicBezTo>
                    <a:pt x="1846" y="378"/>
                    <a:pt x="1498" y="0"/>
                    <a:pt x="1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106" name="Google Shape;106;p4"/>
            <p:cNvSpPr/>
            <p:nvPr/>
          </p:nvSpPr>
          <p:spPr>
            <a:xfrm>
              <a:off x="536287" y="863827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44" y="0"/>
                  </a:moveTo>
                  <a:cubicBezTo>
                    <a:pt x="349" y="0"/>
                    <a:pt x="1" y="817"/>
                    <a:pt x="470" y="1331"/>
                  </a:cubicBezTo>
                  <a:cubicBezTo>
                    <a:pt x="632" y="1499"/>
                    <a:pt x="836" y="1574"/>
                    <a:pt x="1035" y="1574"/>
                  </a:cubicBezTo>
                  <a:cubicBezTo>
                    <a:pt x="1430" y="1574"/>
                    <a:pt x="1811" y="1279"/>
                    <a:pt x="1831" y="817"/>
                  </a:cubicBezTo>
                  <a:cubicBezTo>
                    <a:pt x="1846" y="378"/>
                    <a:pt x="1483" y="0"/>
                    <a:pt x="10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107" name="Google Shape;107;p4"/>
            <p:cNvSpPr/>
            <p:nvPr/>
          </p:nvSpPr>
          <p:spPr>
            <a:xfrm>
              <a:off x="803383" y="863827"/>
              <a:ext cx="58981" cy="50459"/>
            </a:xfrm>
            <a:custGeom>
              <a:avLst/>
              <a:gdLst/>
              <a:ahLst/>
              <a:cxnLst/>
              <a:rect l="l" t="t" r="r" b="b"/>
              <a:pathLst>
                <a:path w="1841" h="1575" extrusionOk="0">
                  <a:moveTo>
                    <a:pt x="1021" y="0"/>
                  </a:moveTo>
                  <a:cubicBezTo>
                    <a:pt x="352" y="0"/>
                    <a:pt x="0" y="821"/>
                    <a:pt x="480" y="1331"/>
                  </a:cubicBezTo>
                  <a:cubicBezTo>
                    <a:pt x="637" y="1499"/>
                    <a:pt x="837" y="1574"/>
                    <a:pt x="1035" y="1574"/>
                  </a:cubicBezTo>
                  <a:cubicBezTo>
                    <a:pt x="1425" y="1574"/>
                    <a:pt x="1805" y="1279"/>
                    <a:pt x="1826" y="817"/>
                  </a:cubicBezTo>
                  <a:cubicBezTo>
                    <a:pt x="1841" y="378"/>
                    <a:pt x="1493" y="0"/>
                    <a:pt x="1039" y="0"/>
                  </a:cubicBezTo>
                  <a:cubicBezTo>
                    <a:pt x="1033" y="0"/>
                    <a:pt x="1027" y="0"/>
                    <a:pt x="102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108" name="Google Shape;108;p4"/>
            <p:cNvSpPr/>
            <p:nvPr/>
          </p:nvSpPr>
          <p:spPr>
            <a:xfrm>
              <a:off x="1070160" y="863827"/>
              <a:ext cx="59622" cy="50459"/>
            </a:xfrm>
            <a:custGeom>
              <a:avLst/>
              <a:gdLst/>
              <a:ahLst/>
              <a:cxnLst/>
              <a:rect l="l" t="t" r="r" b="b"/>
              <a:pathLst>
                <a:path w="1861" h="1575" extrusionOk="0">
                  <a:moveTo>
                    <a:pt x="1059" y="0"/>
                  </a:moveTo>
                  <a:cubicBezTo>
                    <a:pt x="364" y="0"/>
                    <a:pt x="1" y="817"/>
                    <a:pt x="485" y="1331"/>
                  </a:cubicBezTo>
                  <a:cubicBezTo>
                    <a:pt x="647" y="1499"/>
                    <a:pt x="851" y="1574"/>
                    <a:pt x="1050" y="1574"/>
                  </a:cubicBezTo>
                  <a:cubicBezTo>
                    <a:pt x="1445" y="1574"/>
                    <a:pt x="1825" y="1279"/>
                    <a:pt x="1846" y="817"/>
                  </a:cubicBezTo>
                  <a:cubicBezTo>
                    <a:pt x="1861" y="378"/>
                    <a:pt x="1498" y="0"/>
                    <a:pt x="1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109" name="Google Shape;109;p4"/>
            <p:cNvSpPr/>
            <p:nvPr/>
          </p:nvSpPr>
          <p:spPr>
            <a:xfrm>
              <a:off x="11" y="1143835"/>
              <a:ext cx="61063" cy="52830"/>
            </a:xfrm>
            <a:custGeom>
              <a:avLst/>
              <a:gdLst/>
              <a:ahLst/>
              <a:cxnLst/>
              <a:rect l="l" t="t" r="r" b="b"/>
              <a:pathLst>
                <a:path w="1906" h="1649" extrusionOk="0">
                  <a:moveTo>
                    <a:pt x="1104" y="0"/>
                  </a:moveTo>
                  <a:cubicBezTo>
                    <a:pt x="0" y="0"/>
                    <a:pt x="0" y="1649"/>
                    <a:pt x="1104" y="1649"/>
                  </a:cubicBezTo>
                  <a:cubicBezTo>
                    <a:pt x="1558" y="1634"/>
                    <a:pt x="1906" y="1271"/>
                    <a:pt x="1891" y="832"/>
                  </a:cubicBezTo>
                  <a:cubicBezTo>
                    <a:pt x="1906" y="378"/>
                    <a:pt x="1558" y="16"/>
                    <a:pt x="11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110" name="Google Shape;110;p4"/>
            <p:cNvSpPr/>
            <p:nvPr/>
          </p:nvSpPr>
          <p:spPr>
            <a:xfrm>
              <a:off x="268870" y="1143835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59" y="0"/>
                  </a:moveTo>
                  <a:cubicBezTo>
                    <a:pt x="364" y="0"/>
                    <a:pt x="1" y="832"/>
                    <a:pt x="485" y="1331"/>
                  </a:cubicBezTo>
                  <a:cubicBezTo>
                    <a:pt x="648" y="1499"/>
                    <a:pt x="852" y="1575"/>
                    <a:pt x="1053" y="1575"/>
                  </a:cubicBezTo>
                  <a:cubicBezTo>
                    <a:pt x="1447" y="1575"/>
                    <a:pt x="1826" y="1283"/>
                    <a:pt x="1846" y="832"/>
                  </a:cubicBezTo>
                  <a:cubicBezTo>
                    <a:pt x="1846" y="378"/>
                    <a:pt x="1498" y="16"/>
                    <a:pt x="1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111" name="Google Shape;111;p4"/>
            <p:cNvSpPr/>
            <p:nvPr/>
          </p:nvSpPr>
          <p:spPr>
            <a:xfrm>
              <a:off x="536287" y="1143835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44" y="0"/>
                  </a:moveTo>
                  <a:cubicBezTo>
                    <a:pt x="349" y="0"/>
                    <a:pt x="1" y="832"/>
                    <a:pt x="470" y="1331"/>
                  </a:cubicBezTo>
                  <a:cubicBezTo>
                    <a:pt x="633" y="1499"/>
                    <a:pt x="837" y="1575"/>
                    <a:pt x="1038" y="1575"/>
                  </a:cubicBezTo>
                  <a:cubicBezTo>
                    <a:pt x="1432" y="1575"/>
                    <a:pt x="1811" y="1283"/>
                    <a:pt x="1831" y="832"/>
                  </a:cubicBezTo>
                  <a:cubicBezTo>
                    <a:pt x="1846" y="378"/>
                    <a:pt x="1483" y="16"/>
                    <a:pt x="10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112" name="Google Shape;112;p4"/>
            <p:cNvSpPr/>
            <p:nvPr/>
          </p:nvSpPr>
          <p:spPr>
            <a:xfrm>
              <a:off x="803223" y="1143835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44" y="0"/>
                  </a:moveTo>
                  <a:cubicBezTo>
                    <a:pt x="349" y="0"/>
                    <a:pt x="1" y="832"/>
                    <a:pt x="485" y="1331"/>
                  </a:cubicBezTo>
                  <a:cubicBezTo>
                    <a:pt x="643" y="1499"/>
                    <a:pt x="844" y="1575"/>
                    <a:pt x="1042" y="1575"/>
                  </a:cubicBezTo>
                  <a:cubicBezTo>
                    <a:pt x="1432" y="1575"/>
                    <a:pt x="1810" y="1283"/>
                    <a:pt x="1831" y="832"/>
                  </a:cubicBezTo>
                  <a:cubicBezTo>
                    <a:pt x="1846" y="378"/>
                    <a:pt x="1498" y="16"/>
                    <a:pt x="10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113" name="Google Shape;113;p4"/>
            <p:cNvSpPr/>
            <p:nvPr/>
          </p:nvSpPr>
          <p:spPr>
            <a:xfrm>
              <a:off x="1070160" y="1143835"/>
              <a:ext cx="59622" cy="50459"/>
            </a:xfrm>
            <a:custGeom>
              <a:avLst/>
              <a:gdLst/>
              <a:ahLst/>
              <a:cxnLst/>
              <a:rect l="l" t="t" r="r" b="b"/>
              <a:pathLst>
                <a:path w="1861" h="1575" extrusionOk="0">
                  <a:moveTo>
                    <a:pt x="1059" y="0"/>
                  </a:moveTo>
                  <a:cubicBezTo>
                    <a:pt x="364" y="0"/>
                    <a:pt x="1" y="832"/>
                    <a:pt x="485" y="1331"/>
                  </a:cubicBezTo>
                  <a:cubicBezTo>
                    <a:pt x="648" y="1499"/>
                    <a:pt x="852" y="1575"/>
                    <a:pt x="1053" y="1575"/>
                  </a:cubicBezTo>
                  <a:cubicBezTo>
                    <a:pt x="1447" y="1575"/>
                    <a:pt x="1825" y="1283"/>
                    <a:pt x="1846" y="832"/>
                  </a:cubicBezTo>
                  <a:cubicBezTo>
                    <a:pt x="1861" y="378"/>
                    <a:pt x="1498" y="16"/>
                    <a:pt x="1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114" name="Google Shape;114;p4"/>
            <p:cNvSpPr/>
            <p:nvPr/>
          </p:nvSpPr>
          <p:spPr>
            <a:xfrm>
              <a:off x="1933" y="1424323"/>
              <a:ext cx="59141" cy="52830"/>
            </a:xfrm>
            <a:custGeom>
              <a:avLst/>
              <a:gdLst/>
              <a:ahLst/>
              <a:cxnLst/>
              <a:rect l="l" t="t" r="r" b="b"/>
              <a:pathLst>
                <a:path w="1846" h="1649" extrusionOk="0">
                  <a:moveTo>
                    <a:pt x="1044" y="1"/>
                  </a:moveTo>
                  <a:cubicBezTo>
                    <a:pt x="1" y="46"/>
                    <a:pt x="1" y="1588"/>
                    <a:pt x="1044" y="1649"/>
                  </a:cubicBezTo>
                  <a:cubicBezTo>
                    <a:pt x="1498" y="1634"/>
                    <a:pt x="1846" y="1271"/>
                    <a:pt x="1831" y="817"/>
                  </a:cubicBezTo>
                  <a:cubicBezTo>
                    <a:pt x="1846" y="379"/>
                    <a:pt x="1498" y="1"/>
                    <a:pt x="10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115" name="Google Shape;115;p4"/>
            <p:cNvSpPr/>
            <p:nvPr/>
          </p:nvSpPr>
          <p:spPr>
            <a:xfrm>
              <a:off x="268870" y="1424323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59" y="1"/>
                  </a:moveTo>
                  <a:cubicBezTo>
                    <a:pt x="364" y="1"/>
                    <a:pt x="1" y="832"/>
                    <a:pt x="485" y="1331"/>
                  </a:cubicBezTo>
                  <a:cubicBezTo>
                    <a:pt x="642" y="1499"/>
                    <a:pt x="842" y="1574"/>
                    <a:pt x="1040" y="1574"/>
                  </a:cubicBezTo>
                  <a:cubicBezTo>
                    <a:pt x="1432" y="1574"/>
                    <a:pt x="1816" y="1279"/>
                    <a:pt x="1846" y="817"/>
                  </a:cubicBezTo>
                  <a:cubicBezTo>
                    <a:pt x="1846" y="379"/>
                    <a:pt x="1498" y="1"/>
                    <a:pt x="10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116" name="Google Shape;116;p4"/>
            <p:cNvSpPr/>
            <p:nvPr/>
          </p:nvSpPr>
          <p:spPr>
            <a:xfrm>
              <a:off x="536287" y="1424323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44" y="1"/>
                  </a:moveTo>
                  <a:cubicBezTo>
                    <a:pt x="349" y="1"/>
                    <a:pt x="1" y="832"/>
                    <a:pt x="470" y="1331"/>
                  </a:cubicBezTo>
                  <a:cubicBezTo>
                    <a:pt x="632" y="1499"/>
                    <a:pt x="836" y="1574"/>
                    <a:pt x="1035" y="1574"/>
                  </a:cubicBezTo>
                  <a:cubicBezTo>
                    <a:pt x="1430" y="1574"/>
                    <a:pt x="1811" y="1279"/>
                    <a:pt x="1831" y="817"/>
                  </a:cubicBezTo>
                  <a:cubicBezTo>
                    <a:pt x="1846" y="379"/>
                    <a:pt x="1483" y="1"/>
                    <a:pt x="10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117" name="Google Shape;117;p4"/>
            <p:cNvSpPr/>
            <p:nvPr/>
          </p:nvSpPr>
          <p:spPr>
            <a:xfrm>
              <a:off x="803223" y="1424323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44" y="1"/>
                  </a:moveTo>
                  <a:cubicBezTo>
                    <a:pt x="364" y="1"/>
                    <a:pt x="1" y="817"/>
                    <a:pt x="485" y="1331"/>
                  </a:cubicBezTo>
                  <a:cubicBezTo>
                    <a:pt x="642" y="1499"/>
                    <a:pt x="842" y="1574"/>
                    <a:pt x="1040" y="1574"/>
                  </a:cubicBezTo>
                  <a:cubicBezTo>
                    <a:pt x="1430" y="1574"/>
                    <a:pt x="1810" y="1279"/>
                    <a:pt x="1831" y="817"/>
                  </a:cubicBezTo>
                  <a:cubicBezTo>
                    <a:pt x="1846" y="379"/>
                    <a:pt x="1498" y="1"/>
                    <a:pt x="10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118" name="Google Shape;118;p4"/>
            <p:cNvSpPr/>
            <p:nvPr/>
          </p:nvSpPr>
          <p:spPr>
            <a:xfrm>
              <a:off x="1070160" y="1424323"/>
              <a:ext cx="59622" cy="50459"/>
            </a:xfrm>
            <a:custGeom>
              <a:avLst/>
              <a:gdLst/>
              <a:ahLst/>
              <a:cxnLst/>
              <a:rect l="l" t="t" r="r" b="b"/>
              <a:pathLst>
                <a:path w="1861" h="1575" extrusionOk="0">
                  <a:moveTo>
                    <a:pt x="1059" y="1"/>
                  </a:moveTo>
                  <a:cubicBezTo>
                    <a:pt x="364" y="1"/>
                    <a:pt x="1" y="832"/>
                    <a:pt x="485" y="1331"/>
                  </a:cubicBezTo>
                  <a:cubicBezTo>
                    <a:pt x="647" y="1499"/>
                    <a:pt x="851" y="1574"/>
                    <a:pt x="1050" y="1574"/>
                  </a:cubicBezTo>
                  <a:cubicBezTo>
                    <a:pt x="1445" y="1574"/>
                    <a:pt x="1825" y="1279"/>
                    <a:pt x="1846" y="817"/>
                  </a:cubicBezTo>
                  <a:cubicBezTo>
                    <a:pt x="1861" y="379"/>
                    <a:pt x="1498" y="1"/>
                    <a:pt x="10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119" name="Google Shape;119;p4"/>
            <p:cNvSpPr/>
            <p:nvPr/>
          </p:nvSpPr>
          <p:spPr>
            <a:xfrm>
              <a:off x="11" y="1704331"/>
              <a:ext cx="61063" cy="52862"/>
            </a:xfrm>
            <a:custGeom>
              <a:avLst/>
              <a:gdLst/>
              <a:ahLst/>
              <a:cxnLst/>
              <a:rect l="l" t="t" r="r" b="b"/>
              <a:pathLst>
                <a:path w="1906" h="1650" extrusionOk="0">
                  <a:moveTo>
                    <a:pt x="1104" y="1"/>
                  </a:moveTo>
                  <a:cubicBezTo>
                    <a:pt x="0" y="1"/>
                    <a:pt x="0" y="1649"/>
                    <a:pt x="1104" y="1649"/>
                  </a:cubicBezTo>
                  <a:cubicBezTo>
                    <a:pt x="1558" y="1649"/>
                    <a:pt x="1906" y="1271"/>
                    <a:pt x="1891" y="833"/>
                  </a:cubicBezTo>
                  <a:cubicBezTo>
                    <a:pt x="1906" y="379"/>
                    <a:pt x="1558" y="16"/>
                    <a:pt x="11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120" name="Google Shape;120;p4"/>
            <p:cNvSpPr/>
            <p:nvPr/>
          </p:nvSpPr>
          <p:spPr>
            <a:xfrm>
              <a:off x="268870" y="1704331"/>
              <a:ext cx="59141" cy="50811"/>
            </a:xfrm>
            <a:custGeom>
              <a:avLst/>
              <a:gdLst/>
              <a:ahLst/>
              <a:cxnLst/>
              <a:rect l="l" t="t" r="r" b="b"/>
              <a:pathLst>
                <a:path w="1846" h="1586" extrusionOk="0">
                  <a:moveTo>
                    <a:pt x="1059" y="1"/>
                  </a:moveTo>
                  <a:cubicBezTo>
                    <a:pt x="364" y="1"/>
                    <a:pt x="1" y="833"/>
                    <a:pt x="485" y="1332"/>
                  </a:cubicBezTo>
                  <a:cubicBezTo>
                    <a:pt x="650" y="1507"/>
                    <a:pt x="857" y="1585"/>
                    <a:pt x="1059" y="1585"/>
                  </a:cubicBezTo>
                  <a:cubicBezTo>
                    <a:pt x="1451" y="1585"/>
                    <a:pt x="1826" y="1291"/>
                    <a:pt x="1846" y="833"/>
                  </a:cubicBezTo>
                  <a:cubicBezTo>
                    <a:pt x="1846" y="379"/>
                    <a:pt x="1498" y="16"/>
                    <a:pt x="10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121" name="Google Shape;121;p4"/>
            <p:cNvSpPr/>
            <p:nvPr/>
          </p:nvSpPr>
          <p:spPr>
            <a:xfrm>
              <a:off x="536287" y="1704331"/>
              <a:ext cx="59141" cy="50811"/>
            </a:xfrm>
            <a:custGeom>
              <a:avLst/>
              <a:gdLst/>
              <a:ahLst/>
              <a:cxnLst/>
              <a:rect l="l" t="t" r="r" b="b"/>
              <a:pathLst>
                <a:path w="1846" h="1586" extrusionOk="0">
                  <a:moveTo>
                    <a:pt x="1044" y="1"/>
                  </a:moveTo>
                  <a:cubicBezTo>
                    <a:pt x="349" y="1"/>
                    <a:pt x="1" y="833"/>
                    <a:pt x="470" y="1332"/>
                  </a:cubicBezTo>
                  <a:cubicBezTo>
                    <a:pt x="635" y="1507"/>
                    <a:pt x="842" y="1585"/>
                    <a:pt x="1044" y="1585"/>
                  </a:cubicBezTo>
                  <a:cubicBezTo>
                    <a:pt x="1436" y="1585"/>
                    <a:pt x="1811" y="1291"/>
                    <a:pt x="1831" y="833"/>
                  </a:cubicBezTo>
                  <a:cubicBezTo>
                    <a:pt x="1846" y="379"/>
                    <a:pt x="1483" y="16"/>
                    <a:pt x="10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122" name="Google Shape;122;p4"/>
            <p:cNvSpPr/>
            <p:nvPr/>
          </p:nvSpPr>
          <p:spPr>
            <a:xfrm>
              <a:off x="803223" y="1704331"/>
              <a:ext cx="59141" cy="50811"/>
            </a:xfrm>
            <a:custGeom>
              <a:avLst/>
              <a:gdLst/>
              <a:ahLst/>
              <a:cxnLst/>
              <a:rect l="l" t="t" r="r" b="b"/>
              <a:pathLst>
                <a:path w="1846" h="1586" extrusionOk="0">
                  <a:moveTo>
                    <a:pt x="1044" y="1"/>
                  </a:moveTo>
                  <a:cubicBezTo>
                    <a:pt x="349" y="1"/>
                    <a:pt x="1" y="833"/>
                    <a:pt x="485" y="1332"/>
                  </a:cubicBezTo>
                  <a:cubicBezTo>
                    <a:pt x="644" y="1507"/>
                    <a:pt x="848" y="1585"/>
                    <a:pt x="1048" y="1585"/>
                  </a:cubicBezTo>
                  <a:cubicBezTo>
                    <a:pt x="1436" y="1585"/>
                    <a:pt x="1811" y="1291"/>
                    <a:pt x="1831" y="833"/>
                  </a:cubicBezTo>
                  <a:cubicBezTo>
                    <a:pt x="1846" y="379"/>
                    <a:pt x="1498" y="16"/>
                    <a:pt x="10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123" name="Google Shape;123;p4"/>
            <p:cNvSpPr/>
            <p:nvPr/>
          </p:nvSpPr>
          <p:spPr>
            <a:xfrm>
              <a:off x="1070160" y="1704331"/>
              <a:ext cx="59622" cy="50811"/>
            </a:xfrm>
            <a:custGeom>
              <a:avLst/>
              <a:gdLst/>
              <a:ahLst/>
              <a:cxnLst/>
              <a:rect l="l" t="t" r="r" b="b"/>
              <a:pathLst>
                <a:path w="1861" h="1586" extrusionOk="0">
                  <a:moveTo>
                    <a:pt x="1059" y="1"/>
                  </a:moveTo>
                  <a:cubicBezTo>
                    <a:pt x="364" y="1"/>
                    <a:pt x="1" y="833"/>
                    <a:pt x="485" y="1332"/>
                  </a:cubicBezTo>
                  <a:cubicBezTo>
                    <a:pt x="650" y="1507"/>
                    <a:pt x="857" y="1585"/>
                    <a:pt x="1059" y="1585"/>
                  </a:cubicBezTo>
                  <a:cubicBezTo>
                    <a:pt x="1451" y="1585"/>
                    <a:pt x="1826" y="1291"/>
                    <a:pt x="1846" y="833"/>
                  </a:cubicBezTo>
                  <a:cubicBezTo>
                    <a:pt x="1861" y="379"/>
                    <a:pt x="1498" y="16"/>
                    <a:pt x="10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</p:grpSp>
      <p:sp>
        <p:nvSpPr>
          <p:cNvPr id="124" name="Google Shape;124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4"/>
          <p:cNvSpPr txBox="1">
            <a:spLocks noGrp="1"/>
          </p:cNvSpPr>
          <p:nvPr>
            <p:ph type="body" idx="1"/>
          </p:nvPr>
        </p:nvSpPr>
        <p:spPr>
          <a:xfrm>
            <a:off x="720000" y="1144413"/>
            <a:ext cx="7704000" cy="345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 sz="1300"/>
            </a:lvl1pPr>
            <a:lvl2pPr marL="914400" lvl="1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2pPr>
            <a:lvl3pPr marL="1371600" lvl="2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marL="1828800" lvl="3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4pPr>
            <a:lvl5pPr marL="2286000" lvl="4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marL="2743200" lvl="5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marL="3200400" lvl="6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7pPr>
            <a:lvl8pPr marL="3657600" lvl="7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marL="4114800" lvl="8" indent="-3175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AutoNum type="romanLcPeriod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5"/>
          <p:cNvSpPr/>
          <p:nvPr/>
        </p:nvSpPr>
        <p:spPr>
          <a:xfrm rot="5400000">
            <a:off x="2345225" y="-1157218"/>
            <a:ext cx="1823700" cy="6513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5"/>
          <p:cNvSpPr/>
          <p:nvPr/>
        </p:nvSpPr>
        <p:spPr>
          <a:xfrm rot="5400000">
            <a:off x="4987725" y="973920"/>
            <a:ext cx="1823700" cy="6513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9" name="Google Shape;129;p5"/>
          <p:cNvGrpSpPr/>
          <p:nvPr/>
        </p:nvGrpSpPr>
        <p:grpSpPr>
          <a:xfrm rot="-5400000">
            <a:off x="7661788" y="304268"/>
            <a:ext cx="1129770" cy="1173854"/>
            <a:chOff x="11" y="583339"/>
            <a:chExt cx="1129770" cy="1173854"/>
          </a:xfrm>
        </p:grpSpPr>
        <p:sp>
          <p:nvSpPr>
            <p:cNvPr id="130" name="Google Shape;130;p5"/>
            <p:cNvSpPr/>
            <p:nvPr/>
          </p:nvSpPr>
          <p:spPr>
            <a:xfrm>
              <a:off x="9686" y="583339"/>
              <a:ext cx="51388" cy="52830"/>
            </a:xfrm>
            <a:custGeom>
              <a:avLst/>
              <a:gdLst/>
              <a:ahLst/>
              <a:cxnLst/>
              <a:rect l="l" t="t" r="r" b="b"/>
              <a:pathLst>
                <a:path w="1604" h="1649" extrusionOk="0">
                  <a:moveTo>
                    <a:pt x="802" y="0"/>
                  </a:moveTo>
                  <a:cubicBezTo>
                    <a:pt x="364" y="15"/>
                    <a:pt x="1" y="378"/>
                    <a:pt x="16" y="832"/>
                  </a:cubicBezTo>
                  <a:cubicBezTo>
                    <a:pt x="1" y="1270"/>
                    <a:pt x="364" y="1633"/>
                    <a:pt x="802" y="1648"/>
                  </a:cubicBezTo>
                  <a:cubicBezTo>
                    <a:pt x="1256" y="1633"/>
                    <a:pt x="1604" y="1270"/>
                    <a:pt x="1589" y="832"/>
                  </a:cubicBezTo>
                  <a:cubicBezTo>
                    <a:pt x="1604" y="378"/>
                    <a:pt x="1256" y="15"/>
                    <a:pt x="8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131" name="Google Shape;131;p5"/>
            <p:cNvSpPr/>
            <p:nvPr/>
          </p:nvSpPr>
          <p:spPr>
            <a:xfrm>
              <a:off x="277103" y="584524"/>
              <a:ext cx="50908" cy="50555"/>
            </a:xfrm>
            <a:custGeom>
              <a:avLst/>
              <a:gdLst/>
              <a:ahLst/>
              <a:cxnLst/>
              <a:rect l="l" t="t" r="r" b="b"/>
              <a:pathLst>
                <a:path w="1589" h="1578" extrusionOk="0">
                  <a:moveTo>
                    <a:pt x="795" y="1"/>
                  </a:moveTo>
                  <a:cubicBezTo>
                    <a:pt x="398" y="1"/>
                    <a:pt x="1" y="265"/>
                    <a:pt x="1" y="795"/>
                  </a:cubicBezTo>
                  <a:cubicBezTo>
                    <a:pt x="1" y="1316"/>
                    <a:pt x="398" y="1577"/>
                    <a:pt x="795" y="1577"/>
                  </a:cubicBezTo>
                  <a:cubicBezTo>
                    <a:pt x="1192" y="1577"/>
                    <a:pt x="1589" y="1316"/>
                    <a:pt x="1589" y="795"/>
                  </a:cubicBezTo>
                  <a:cubicBezTo>
                    <a:pt x="1589" y="265"/>
                    <a:pt x="1192" y="1"/>
                    <a:pt x="7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132" name="Google Shape;132;p5"/>
            <p:cNvSpPr/>
            <p:nvPr/>
          </p:nvSpPr>
          <p:spPr>
            <a:xfrm>
              <a:off x="543559" y="583435"/>
              <a:ext cx="52349" cy="52734"/>
            </a:xfrm>
            <a:custGeom>
              <a:avLst/>
              <a:gdLst/>
              <a:ahLst/>
              <a:cxnLst/>
              <a:rect l="l" t="t" r="r" b="b"/>
              <a:pathLst>
                <a:path w="1634" h="1646" extrusionOk="0">
                  <a:moveTo>
                    <a:pt x="817" y="1"/>
                  </a:moveTo>
                  <a:cubicBezTo>
                    <a:pt x="409" y="1"/>
                    <a:pt x="1" y="277"/>
                    <a:pt x="31" y="829"/>
                  </a:cubicBezTo>
                  <a:cubicBezTo>
                    <a:pt x="1" y="1267"/>
                    <a:pt x="364" y="1645"/>
                    <a:pt x="817" y="1645"/>
                  </a:cubicBezTo>
                  <a:cubicBezTo>
                    <a:pt x="1271" y="1645"/>
                    <a:pt x="1619" y="1267"/>
                    <a:pt x="1604" y="829"/>
                  </a:cubicBezTo>
                  <a:cubicBezTo>
                    <a:pt x="1634" y="277"/>
                    <a:pt x="1226" y="1"/>
                    <a:pt x="8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133" name="Google Shape;133;p5"/>
            <p:cNvSpPr/>
            <p:nvPr/>
          </p:nvSpPr>
          <p:spPr>
            <a:xfrm>
              <a:off x="810752" y="583435"/>
              <a:ext cx="52093" cy="52734"/>
            </a:xfrm>
            <a:custGeom>
              <a:avLst/>
              <a:gdLst/>
              <a:ahLst/>
              <a:cxnLst/>
              <a:rect l="l" t="t" r="r" b="b"/>
              <a:pathLst>
                <a:path w="1626" h="1646" extrusionOk="0">
                  <a:moveTo>
                    <a:pt x="815" y="1"/>
                  </a:moveTo>
                  <a:cubicBezTo>
                    <a:pt x="408" y="1"/>
                    <a:pt x="0" y="277"/>
                    <a:pt x="23" y="829"/>
                  </a:cubicBezTo>
                  <a:cubicBezTo>
                    <a:pt x="8" y="1267"/>
                    <a:pt x="371" y="1645"/>
                    <a:pt x="809" y="1645"/>
                  </a:cubicBezTo>
                  <a:cubicBezTo>
                    <a:pt x="1263" y="1645"/>
                    <a:pt x="1626" y="1267"/>
                    <a:pt x="1596" y="829"/>
                  </a:cubicBezTo>
                  <a:cubicBezTo>
                    <a:pt x="1626" y="277"/>
                    <a:pt x="1221" y="1"/>
                    <a:pt x="8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134" name="Google Shape;134;p5"/>
            <p:cNvSpPr/>
            <p:nvPr/>
          </p:nvSpPr>
          <p:spPr>
            <a:xfrm>
              <a:off x="1078874" y="584524"/>
              <a:ext cx="50427" cy="50555"/>
            </a:xfrm>
            <a:custGeom>
              <a:avLst/>
              <a:gdLst/>
              <a:ahLst/>
              <a:cxnLst/>
              <a:rect l="l" t="t" r="r" b="b"/>
              <a:pathLst>
                <a:path w="1574" h="1578" extrusionOk="0">
                  <a:moveTo>
                    <a:pt x="787" y="1"/>
                  </a:moveTo>
                  <a:cubicBezTo>
                    <a:pt x="394" y="1"/>
                    <a:pt x="1" y="265"/>
                    <a:pt x="1" y="795"/>
                  </a:cubicBezTo>
                  <a:cubicBezTo>
                    <a:pt x="1" y="1316"/>
                    <a:pt x="394" y="1577"/>
                    <a:pt x="787" y="1577"/>
                  </a:cubicBezTo>
                  <a:cubicBezTo>
                    <a:pt x="1180" y="1577"/>
                    <a:pt x="1574" y="1316"/>
                    <a:pt x="1574" y="795"/>
                  </a:cubicBezTo>
                  <a:cubicBezTo>
                    <a:pt x="1574" y="265"/>
                    <a:pt x="1180" y="1"/>
                    <a:pt x="78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135" name="Google Shape;135;p5"/>
            <p:cNvSpPr/>
            <p:nvPr/>
          </p:nvSpPr>
          <p:spPr>
            <a:xfrm>
              <a:off x="1933" y="863347"/>
              <a:ext cx="59141" cy="53310"/>
            </a:xfrm>
            <a:custGeom>
              <a:avLst/>
              <a:gdLst/>
              <a:ahLst/>
              <a:cxnLst/>
              <a:rect l="l" t="t" r="r" b="b"/>
              <a:pathLst>
                <a:path w="1846" h="1664" extrusionOk="0">
                  <a:moveTo>
                    <a:pt x="1044" y="0"/>
                  </a:moveTo>
                  <a:cubicBezTo>
                    <a:pt x="1" y="61"/>
                    <a:pt x="1" y="1603"/>
                    <a:pt x="1044" y="1663"/>
                  </a:cubicBezTo>
                  <a:cubicBezTo>
                    <a:pt x="1483" y="1648"/>
                    <a:pt x="1846" y="1270"/>
                    <a:pt x="1831" y="832"/>
                  </a:cubicBezTo>
                  <a:cubicBezTo>
                    <a:pt x="1846" y="393"/>
                    <a:pt x="1498" y="15"/>
                    <a:pt x="10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136" name="Google Shape;136;p5"/>
            <p:cNvSpPr/>
            <p:nvPr/>
          </p:nvSpPr>
          <p:spPr>
            <a:xfrm>
              <a:off x="268870" y="863827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59" y="0"/>
                  </a:moveTo>
                  <a:cubicBezTo>
                    <a:pt x="364" y="0"/>
                    <a:pt x="1" y="817"/>
                    <a:pt x="485" y="1331"/>
                  </a:cubicBezTo>
                  <a:cubicBezTo>
                    <a:pt x="642" y="1499"/>
                    <a:pt x="842" y="1574"/>
                    <a:pt x="1040" y="1574"/>
                  </a:cubicBezTo>
                  <a:cubicBezTo>
                    <a:pt x="1432" y="1574"/>
                    <a:pt x="1816" y="1279"/>
                    <a:pt x="1846" y="817"/>
                  </a:cubicBezTo>
                  <a:cubicBezTo>
                    <a:pt x="1846" y="378"/>
                    <a:pt x="1498" y="0"/>
                    <a:pt x="1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137" name="Google Shape;137;p5"/>
            <p:cNvSpPr/>
            <p:nvPr/>
          </p:nvSpPr>
          <p:spPr>
            <a:xfrm>
              <a:off x="536287" y="863827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44" y="0"/>
                  </a:moveTo>
                  <a:cubicBezTo>
                    <a:pt x="349" y="0"/>
                    <a:pt x="1" y="817"/>
                    <a:pt x="470" y="1331"/>
                  </a:cubicBezTo>
                  <a:cubicBezTo>
                    <a:pt x="632" y="1499"/>
                    <a:pt x="836" y="1574"/>
                    <a:pt x="1035" y="1574"/>
                  </a:cubicBezTo>
                  <a:cubicBezTo>
                    <a:pt x="1430" y="1574"/>
                    <a:pt x="1811" y="1279"/>
                    <a:pt x="1831" y="817"/>
                  </a:cubicBezTo>
                  <a:cubicBezTo>
                    <a:pt x="1846" y="378"/>
                    <a:pt x="1483" y="0"/>
                    <a:pt x="10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138" name="Google Shape;138;p5"/>
            <p:cNvSpPr/>
            <p:nvPr/>
          </p:nvSpPr>
          <p:spPr>
            <a:xfrm>
              <a:off x="803383" y="863827"/>
              <a:ext cx="58981" cy="50459"/>
            </a:xfrm>
            <a:custGeom>
              <a:avLst/>
              <a:gdLst/>
              <a:ahLst/>
              <a:cxnLst/>
              <a:rect l="l" t="t" r="r" b="b"/>
              <a:pathLst>
                <a:path w="1841" h="1575" extrusionOk="0">
                  <a:moveTo>
                    <a:pt x="1021" y="0"/>
                  </a:moveTo>
                  <a:cubicBezTo>
                    <a:pt x="352" y="0"/>
                    <a:pt x="0" y="821"/>
                    <a:pt x="480" y="1331"/>
                  </a:cubicBezTo>
                  <a:cubicBezTo>
                    <a:pt x="637" y="1499"/>
                    <a:pt x="837" y="1574"/>
                    <a:pt x="1035" y="1574"/>
                  </a:cubicBezTo>
                  <a:cubicBezTo>
                    <a:pt x="1425" y="1574"/>
                    <a:pt x="1805" y="1279"/>
                    <a:pt x="1826" y="817"/>
                  </a:cubicBezTo>
                  <a:cubicBezTo>
                    <a:pt x="1841" y="378"/>
                    <a:pt x="1493" y="0"/>
                    <a:pt x="1039" y="0"/>
                  </a:cubicBezTo>
                  <a:cubicBezTo>
                    <a:pt x="1033" y="0"/>
                    <a:pt x="1027" y="0"/>
                    <a:pt x="102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139" name="Google Shape;139;p5"/>
            <p:cNvSpPr/>
            <p:nvPr/>
          </p:nvSpPr>
          <p:spPr>
            <a:xfrm>
              <a:off x="1070160" y="863827"/>
              <a:ext cx="59622" cy="50459"/>
            </a:xfrm>
            <a:custGeom>
              <a:avLst/>
              <a:gdLst/>
              <a:ahLst/>
              <a:cxnLst/>
              <a:rect l="l" t="t" r="r" b="b"/>
              <a:pathLst>
                <a:path w="1861" h="1575" extrusionOk="0">
                  <a:moveTo>
                    <a:pt x="1059" y="0"/>
                  </a:moveTo>
                  <a:cubicBezTo>
                    <a:pt x="364" y="0"/>
                    <a:pt x="1" y="817"/>
                    <a:pt x="485" y="1331"/>
                  </a:cubicBezTo>
                  <a:cubicBezTo>
                    <a:pt x="647" y="1499"/>
                    <a:pt x="851" y="1574"/>
                    <a:pt x="1050" y="1574"/>
                  </a:cubicBezTo>
                  <a:cubicBezTo>
                    <a:pt x="1445" y="1574"/>
                    <a:pt x="1825" y="1279"/>
                    <a:pt x="1846" y="817"/>
                  </a:cubicBezTo>
                  <a:cubicBezTo>
                    <a:pt x="1861" y="378"/>
                    <a:pt x="1498" y="0"/>
                    <a:pt x="1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140" name="Google Shape;140;p5"/>
            <p:cNvSpPr/>
            <p:nvPr/>
          </p:nvSpPr>
          <p:spPr>
            <a:xfrm>
              <a:off x="11" y="1143835"/>
              <a:ext cx="61063" cy="52830"/>
            </a:xfrm>
            <a:custGeom>
              <a:avLst/>
              <a:gdLst/>
              <a:ahLst/>
              <a:cxnLst/>
              <a:rect l="l" t="t" r="r" b="b"/>
              <a:pathLst>
                <a:path w="1906" h="1649" extrusionOk="0">
                  <a:moveTo>
                    <a:pt x="1104" y="0"/>
                  </a:moveTo>
                  <a:cubicBezTo>
                    <a:pt x="0" y="0"/>
                    <a:pt x="0" y="1649"/>
                    <a:pt x="1104" y="1649"/>
                  </a:cubicBezTo>
                  <a:cubicBezTo>
                    <a:pt x="1558" y="1634"/>
                    <a:pt x="1906" y="1271"/>
                    <a:pt x="1891" y="832"/>
                  </a:cubicBezTo>
                  <a:cubicBezTo>
                    <a:pt x="1906" y="378"/>
                    <a:pt x="1558" y="16"/>
                    <a:pt x="11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141" name="Google Shape;141;p5"/>
            <p:cNvSpPr/>
            <p:nvPr/>
          </p:nvSpPr>
          <p:spPr>
            <a:xfrm>
              <a:off x="268870" y="1143835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59" y="0"/>
                  </a:moveTo>
                  <a:cubicBezTo>
                    <a:pt x="364" y="0"/>
                    <a:pt x="1" y="832"/>
                    <a:pt x="485" y="1331"/>
                  </a:cubicBezTo>
                  <a:cubicBezTo>
                    <a:pt x="648" y="1499"/>
                    <a:pt x="852" y="1575"/>
                    <a:pt x="1053" y="1575"/>
                  </a:cubicBezTo>
                  <a:cubicBezTo>
                    <a:pt x="1447" y="1575"/>
                    <a:pt x="1826" y="1283"/>
                    <a:pt x="1846" y="832"/>
                  </a:cubicBezTo>
                  <a:cubicBezTo>
                    <a:pt x="1846" y="378"/>
                    <a:pt x="1498" y="16"/>
                    <a:pt x="1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142" name="Google Shape;142;p5"/>
            <p:cNvSpPr/>
            <p:nvPr/>
          </p:nvSpPr>
          <p:spPr>
            <a:xfrm>
              <a:off x="536287" y="1143835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44" y="0"/>
                  </a:moveTo>
                  <a:cubicBezTo>
                    <a:pt x="349" y="0"/>
                    <a:pt x="1" y="832"/>
                    <a:pt x="470" y="1331"/>
                  </a:cubicBezTo>
                  <a:cubicBezTo>
                    <a:pt x="633" y="1499"/>
                    <a:pt x="837" y="1575"/>
                    <a:pt x="1038" y="1575"/>
                  </a:cubicBezTo>
                  <a:cubicBezTo>
                    <a:pt x="1432" y="1575"/>
                    <a:pt x="1811" y="1283"/>
                    <a:pt x="1831" y="832"/>
                  </a:cubicBezTo>
                  <a:cubicBezTo>
                    <a:pt x="1846" y="378"/>
                    <a:pt x="1483" y="16"/>
                    <a:pt x="10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143" name="Google Shape;143;p5"/>
            <p:cNvSpPr/>
            <p:nvPr/>
          </p:nvSpPr>
          <p:spPr>
            <a:xfrm>
              <a:off x="803223" y="1143835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44" y="0"/>
                  </a:moveTo>
                  <a:cubicBezTo>
                    <a:pt x="349" y="0"/>
                    <a:pt x="1" y="832"/>
                    <a:pt x="485" y="1331"/>
                  </a:cubicBezTo>
                  <a:cubicBezTo>
                    <a:pt x="643" y="1499"/>
                    <a:pt x="844" y="1575"/>
                    <a:pt x="1042" y="1575"/>
                  </a:cubicBezTo>
                  <a:cubicBezTo>
                    <a:pt x="1432" y="1575"/>
                    <a:pt x="1810" y="1283"/>
                    <a:pt x="1831" y="832"/>
                  </a:cubicBezTo>
                  <a:cubicBezTo>
                    <a:pt x="1846" y="378"/>
                    <a:pt x="1498" y="16"/>
                    <a:pt x="10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144" name="Google Shape;144;p5"/>
            <p:cNvSpPr/>
            <p:nvPr/>
          </p:nvSpPr>
          <p:spPr>
            <a:xfrm>
              <a:off x="1070160" y="1143835"/>
              <a:ext cx="59622" cy="50459"/>
            </a:xfrm>
            <a:custGeom>
              <a:avLst/>
              <a:gdLst/>
              <a:ahLst/>
              <a:cxnLst/>
              <a:rect l="l" t="t" r="r" b="b"/>
              <a:pathLst>
                <a:path w="1861" h="1575" extrusionOk="0">
                  <a:moveTo>
                    <a:pt x="1059" y="0"/>
                  </a:moveTo>
                  <a:cubicBezTo>
                    <a:pt x="364" y="0"/>
                    <a:pt x="1" y="832"/>
                    <a:pt x="485" y="1331"/>
                  </a:cubicBezTo>
                  <a:cubicBezTo>
                    <a:pt x="648" y="1499"/>
                    <a:pt x="852" y="1575"/>
                    <a:pt x="1053" y="1575"/>
                  </a:cubicBezTo>
                  <a:cubicBezTo>
                    <a:pt x="1447" y="1575"/>
                    <a:pt x="1825" y="1283"/>
                    <a:pt x="1846" y="832"/>
                  </a:cubicBezTo>
                  <a:cubicBezTo>
                    <a:pt x="1861" y="378"/>
                    <a:pt x="1498" y="16"/>
                    <a:pt x="1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145" name="Google Shape;145;p5"/>
            <p:cNvSpPr/>
            <p:nvPr/>
          </p:nvSpPr>
          <p:spPr>
            <a:xfrm>
              <a:off x="1933" y="1424323"/>
              <a:ext cx="59141" cy="52830"/>
            </a:xfrm>
            <a:custGeom>
              <a:avLst/>
              <a:gdLst/>
              <a:ahLst/>
              <a:cxnLst/>
              <a:rect l="l" t="t" r="r" b="b"/>
              <a:pathLst>
                <a:path w="1846" h="1649" extrusionOk="0">
                  <a:moveTo>
                    <a:pt x="1044" y="1"/>
                  </a:moveTo>
                  <a:cubicBezTo>
                    <a:pt x="1" y="46"/>
                    <a:pt x="1" y="1588"/>
                    <a:pt x="1044" y="1649"/>
                  </a:cubicBezTo>
                  <a:cubicBezTo>
                    <a:pt x="1498" y="1634"/>
                    <a:pt x="1846" y="1271"/>
                    <a:pt x="1831" y="817"/>
                  </a:cubicBezTo>
                  <a:cubicBezTo>
                    <a:pt x="1846" y="379"/>
                    <a:pt x="1498" y="1"/>
                    <a:pt x="10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146" name="Google Shape;146;p5"/>
            <p:cNvSpPr/>
            <p:nvPr/>
          </p:nvSpPr>
          <p:spPr>
            <a:xfrm>
              <a:off x="268870" y="1424323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59" y="1"/>
                  </a:moveTo>
                  <a:cubicBezTo>
                    <a:pt x="364" y="1"/>
                    <a:pt x="1" y="832"/>
                    <a:pt x="485" y="1331"/>
                  </a:cubicBezTo>
                  <a:cubicBezTo>
                    <a:pt x="642" y="1499"/>
                    <a:pt x="842" y="1574"/>
                    <a:pt x="1040" y="1574"/>
                  </a:cubicBezTo>
                  <a:cubicBezTo>
                    <a:pt x="1432" y="1574"/>
                    <a:pt x="1816" y="1279"/>
                    <a:pt x="1846" y="817"/>
                  </a:cubicBezTo>
                  <a:cubicBezTo>
                    <a:pt x="1846" y="379"/>
                    <a:pt x="1498" y="1"/>
                    <a:pt x="10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147" name="Google Shape;147;p5"/>
            <p:cNvSpPr/>
            <p:nvPr/>
          </p:nvSpPr>
          <p:spPr>
            <a:xfrm>
              <a:off x="536287" y="1424323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44" y="1"/>
                  </a:moveTo>
                  <a:cubicBezTo>
                    <a:pt x="349" y="1"/>
                    <a:pt x="1" y="832"/>
                    <a:pt x="470" y="1331"/>
                  </a:cubicBezTo>
                  <a:cubicBezTo>
                    <a:pt x="632" y="1499"/>
                    <a:pt x="836" y="1574"/>
                    <a:pt x="1035" y="1574"/>
                  </a:cubicBezTo>
                  <a:cubicBezTo>
                    <a:pt x="1430" y="1574"/>
                    <a:pt x="1811" y="1279"/>
                    <a:pt x="1831" y="817"/>
                  </a:cubicBezTo>
                  <a:cubicBezTo>
                    <a:pt x="1846" y="379"/>
                    <a:pt x="1483" y="1"/>
                    <a:pt x="10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148" name="Google Shape;148;p5"/>
            <p:cNvSpPr/>
            <p:nvPr/>
          </p:nvSpPr>
          <p:spPr>
            <a:xfrm>
              <a:off x="803223" y="1424323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44" y="1"/>
                  </a:moveTo>
                  <a:cubicBezTo>
                    <a:pt x="364" y="1"/>
                    <a:pt x="1" y="817"/>
                    <a:pt x="485" y="1331"/>
                  </a:cubicBezTo>
                  <a:cubicBezTo>
                    <a:pt x="642" y="1499"/>
                    <a:pt x="842" y="1574"/>
                    <a:pt x="1040" y="1574"/>
                  </a:cubicBezTo>
                  <a:cubicBezTo>
                    <a:pt x="1430" y="1574"/>
                    <a:pt x="1810" y="1279"/>
                    <a:pt x="1831" y="817"/>
                  </a:cubicBezTo>
                  <a:cubicBezTo>
                    <a:pt x="1846" y="379"/>
                    <a:pt x="1498" y="1"/>
                    <a:pt x="10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149" name="Google Shape;149;p5"/>
            <p:cNvSpPr/>
            <p:nvPr/>
          </p:nvSpPr>
          <p:spPr>
            <a:xfrm>
              <a:off x="1070160" y="1424323"/>
              <a:ext cx="59622" cy="50459"/>
            </a:xfrm>
            <a:custGeom>
              <a:avLst/>
              <a:gdLst/>
              <a:ahLst/>
              <a:cxnLst/>
              <a:rect l="l" t="t" r="r" b="b"/>
              <a:pathLst>
                <a:path w="1861" h="1575" extrusionOk="0">
                  <a:moveTo>
                    <a:pt x="1059" y="1"/>
                  </a:moveTo>
                  <a:cubicBezTo>
                    <a:pt x="364" y="1"/>
                    <a:pt x="1" y="832"/>
                    <a:pt x="485" y="1331"/>
                  </a:cubicBezTo>
                  <a:cubicBezTo>
                    <a:pt x="647" y="1499"/>
                    <a:pt x="851" y="1574"/>
                    <a:pt x="1050" y="1574"/>
                  </a:cubicBezTo>
                  <a:cubicBezTo>
                    <a:pt x="1445" y="1574"/>
                    <a:pt x="1825" y="1279"/>
                    <a:pt x="1846" y="817"/>
                  </a:cubicBezTo>
                  <a:cubicBezTo>
                    <a:pt x="1861" y="379"/>
                    <a:pt x="1498" y="1"/>
                    <a:pt x="10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150" name="Google Shape;150;p5"/>
            <p:cNvSpPr/>
            <p:nvPr/>
          </p:nvSpPr>
          <p:spPr>
            <a:xfrm>
              <a:off x="11" y="1704331"/>
              <a:ext cx="61063" cy="52862"/>
            </a:xfrm>
            <a:custGeom>
              <a:avLst/>
              <a:gdLst/>
              <a:ahLst/>
              <a:cxnLst/>
              <a:rect l="l" t="t" r="r" b="b"/>
              <a:pathLst>
                <a:path w="1906" h="1650" extrusionOk="0">
                  <a:moveTo>
                    <a:pt x="1104" y="1"/>
                  </a:moveTo>
                  <a:cubicBezTo>
                    <a:pt x="0" y="1"/>
                    <a:pt x="0" y="1649"/>
                    <a:pt x="1104" y="1649"/>
                  </a:cubicBezTo>
                  <a:cubicBezTo>
                    <a:pt x="1558" y="1649"/>
                    <a:pt x="1906" y="1271"/>
                    <a:pt x="1891" y="833"/>
                  </a:cubicBezTo>
                  <a:cubicBezTo>
                    <a:pt x="1906" y="379"/>
                    <a:pt x="1558" y="16"/>
                    <a:pt x="11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151" name="Google Shape;151;p5"/>
            <p:cNvSpPr/>
            <p:nvPr/>
          </p:nvSpPr>
          <p:spPr>
            <a:xfrm>
              <a:off x="268870" y="1704331"/>
              <a:ext cx="59141" cy="50811"/>
            </a:xfrm>
            <a:custGeom>
              <a:avLst/>
              <a:gdLst/>
              <a:ahLst/>
              <a:cxnLst/>
              <a:rect l="l" t="t" r="r" b="b"/>
              <a:pathLst>
                <a:path w="1846" h="1586" extrusionOk="0">
                  <a:moveTo>
                    <a:pt x="1059" y="1"/>
                  </a:moveTo>
                  <a:cubicBezTo>
                    <a:pt x="364" y="1"/>
                    <a:pt x="1" y="833"/>
                    <a:pt x="485" y="1332"/>
                  </a:cubicBezTo>
                  <a:cubicBezTo>
                    <a:pt x="650" y="1507"/>
                    <a:pt x="857" y="1585"/>
                    <a:pt x="1059" y="1585"/>
                  </a:cubicBezTo>
                  <a:cubicBezTo>
                    <a:pt x="1451" y="1585"/>
                    <a:pt x="1826" y="1291"/>
                    <a:pt x="1846" y="833"/>
                  </a:cubicBezTo>
                  <a:cubicBezTo>
                    <a:pt x="1846" y="379"/>
                    <a:pt x="1498" y="16"/>
                    <a:pt x="10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152" name="Google Shape;152;p5"/>
            <p:cNvSpPr/>
            <p:nvPr/>
          </p:nvSpPr>
          <p:spPr>
            <a:xfrm>
              <a:off x="536287" y="1704331"/>
              <a:ext cx="59141" cy="50811"/>
            </a:xfrm>
            <a:custGeom>
              <a:avLst/>
              <a:gdLst/>
              <a:ahLst/>
              <a:cxnLst/>
              <a:rect l="l" t="t" r="r" b="b"/>
              <a:pathLst>
                <a:path w="1846" h="1586" extrusionOk="0">
                  <a:moveTo>
                    <a:pt x="1044" y="1"/>
                  </a:moveTo>
                  <a:cubicBezTo>
                    <a:pt x="349" y="1"/>
                    <a:pt x="1" y="833"/>
                    <a:pt x="470" y="1332"/>
                  </a:cubicBezTo>
                  <a:cubicBezTo>
                    <a:pt x="635" y="1507"/>
                    <a:pt x="842" y="1585"/>
                    <a:pt x="1044" y="1585"/>
                  </a:cubicBezTo>
                  <a:cubicBezTo>
                    <a:pt x="1436" y="1585"/>
                    <a:pt x="1811" y="1291"/>
                    <a:pt x="1831" y="833"/>
                  </a:cubicBezTo>
                  <a:cubicBezTo>
                    <a:pt x="1846" y="379"/>
                    <a:pt x="1483" y="16"/>
                    <a:pt x="10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153" name="Google Shape;153;p5"/>
            <p:cNvSpPr/>
            <p:nvPr/>
          </p:nvSpPr>
          <p:spPr>
            <a:xfrm>
              <a:off x="803223" y="1704331"/>
              <a:ext cx="59141" cy="50811"/>
            </a:xfrm>
            <a:custGeom>
              <a:avLst/>
              <a:gdLst/>
              <a:ahLst/>
              <a:cxnLst/>
              <a:rect l="l" t="t" r="r" b="b"/>
              <a:pathLst>
                <a:path w="1846" h="1586" extrusionOk="0">
                  <a:moveTo>
                    <a:pt x="1044" y="1"/>
                  </a:moveTo>
                  <a:cubicBezTo>
                    <a:pt x="349" y="1"/>
                    <a:pt x="1" y="833"/>
                    <a:pt x="485" y="1332"/>
                  </a:cubicBezTo>
                  <a:cubicBezTo>
                    <a:pt x="644" y="1507"/>
                    <a:pt x="848" y="1585"/>
                    <a:pt x="1048" y="1585"/>
                  </a:cubicBezTo>
                  <a:cubicBezTo>
                    <a:pt x="1436" y="1585"/>
                    <a:pt x="1811" y="1291"/>
                    <a:pt x="1831" y="833"/>
                  </a:cubicBezTo>
                  <a:cubicBezTo>
                    <a:pt x="1846" y="379"/>
                    <a:pt x="1498" y="16"/>
                    <a:pt x="10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154" name="Google Shape;154;p5"/>
            <p:cNvSpPr/>
            <p:nvPr/>
          </p:nvSpPr>
          <p:spPr>
            <a:xfrm>
              <a:off x="1070160" y="1704331"/>
              <a:ext cx="59622" cy="50811"/>
            </a:xfrm>
            <a:custGeom>
              <a:avLst/>
              <a:gdLst/>
              <a:ahLst/>
              <a:cxnLst/>
              <a:rect l="l" t="t" r="r" b="b"/>
              <a:pathLst>
                <a:path w="1861" h="1586" extrusionOk="0">
                  <a:moveTo>
                    <a:pt x="1059" y="1"/>
                  </a:moveTo>
                  <a:cubicBezTo>
                    <a:pt x="364" y="1"/>
                    <a:pt x="1" y="833"/>
                    <a:pt x="485" y="1332"/>
                  </a:cubicBezTo>
                  <a:cubicBezTo>
                    <a:pt x="650" y="1507"/>
                    <a:pt x="857" y="1585"/>
                    <a:pt x="1059" y="1585"/>
                  </a:cubicBezTo>
                  <a:cubicBezTo>
                    <a:pt x="1451" y="1585"/>
                    <a:pt x="1826" y="1291"/>
                    <a:pt x="1846" y="833"/>
                  </a:cubicBezTo>
                  <a:cubicBezTo>
                    <a:pt x="1861" y="379"/>
                    <a:pt x="1498" y="16"/>
                    <a:pt x="10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</p:grpSp>
      <p:sp>
        <p:nvSpPr>
          <p:cNvPr id="155" name="Google Shape;155;p5"/>
          <p:cNvSpPr txBox="1">
            <a:spLocks noGrp="1"/>
          </p:cNvSpPr>
          <p:nvPr>
            <p:ph type="subTitle" idx="1"/>
          </p:nvPr>
        </p:nvSpPr>
        <p:spPr>
          <a:xfrm>
            <a:off x="720000" y="1451282"/>
            <a:ext cx="1729200" cy="129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ebas Neue"/>
              <a:buNone/>
              <a:defRPr sz="2400">
                <a:latin typeface="Paytone One"/>
                <a:ea typeface="Paytone One"/>
                <a:cs typeface="Paytone One"/>
                <a:sym typeface="Paytone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56" name="Google Shape;156;p5"/>
          <p:cNvSpPr txBox="1">
            <a:spLocks noGrp="1"/>
          </p:cNvSpPr>
          <p:nvPr>
            <p:ph type="subTitle" idx="2"/>
          </p:nvPr>
        </p:nvSpPr>
        <p:spPr>
          <a:xfrm>
            <a:off x="3346901" y="3569025"/>
            <a:ext cx="1729200" cy="129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ebas Neue"/>
              <a:buNone/>
              <a:defRPr sz="2400">
                <a:latin typeface="Paytone One"/>
                <a:ea typeface="Paytone One"/>
                <a:cs typeface="Paytone One"/>
                <a:sym typeface="Paytone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57" name="Google Shape;157;p5"/>
          <p:cNvSpPr txBox="1">
            <a:spLocks noGrp="1"/>
          </p:cNvSpPr>
          <p:nvPr>
            <p:ph type="subTitle" idx="3"/>
          </p:nvPr>
        </p:nvSpPr>
        <p:spPr>
          <a:xfrm>
            <a:off x="2449150" y="1451282"/>
            <a:ext cx="3342600" cy="129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5"/>
          <p:cNvSpPr txBox="1">
            <a:spLocks noGrp="1"/>
          </p:cNvSpPr>
          <p:nvPr>
            <p:ph type="subTitle" idx="4"/>
          </p:nvPr>
        </p:nvSpPr>
        <p:spPr>
          <a:xfrm>
            <a:off x="5104675" y="3569025"/>
            <a:ext cx="3342600" cy="129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10"/>
          <p:cNvSpPr txBox="1">
            <a:spLocks noGrp="1"/>
          </p:cNvSpPr>
          <p:nvPr>
            <p:ph type="title"/>
          </p:nvPr>
        </p:nvSpPr>
        <p:spPr>
          <a:xfrm>
            <a:off x="713225" y="3966775"/>
            <a:ext cx="7717500" cy="637800"/>
          </a:xfrm>
          <a:prstGeom prst="rect">
            <a:avLst/>
          </a:prstGeom>
          <a:solidFill>
            <a:schemeClr val="accent3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11"/>
          <p:cNvSpPr/>
          <p:nvPr/>
        </p:nvSpPr>
        <p:spPr>
          <a:xfrm>
            <a:off x="717150" y="935100"/>
            <a:ext cx="7709700" cy="3273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7" name="Google Shape;307;p11"/>
          <p:cNvGrpSpPr/>
          <p:nvPr/>
        </p:nvGrpSpPr>
        <p:grpSpPr>
          <a:xfrm rot="-5400000">
            <a:off x="7661788" y="304268"/>
            <a:ext cx="1129770" cy="1173854"/>
            <a:chOff x="11" y="583339"/>
            <a:chExt cx="1129770" cy="1173854"/>
          </a:xfrm>
        </p:grpSpPr>
        <p:sp>
          <p:nvSpPr>
            <p:cNvPr id="308" name="Google Shape;308;p11"/>
            <p:cNvSpPr/>
            <p:nvPr/>
          </p:nvSpPr>
          <p:spPr>
            <a:xfrm>
              <a:off x="9686" y="583339"/>
              <a:ext cx="51388" cy="52830"/>
            </a:xfrm>
            <a:custGeom>
              <a:avLst/>
              <a:gdLst/>
              <a:ahLst/>
              <a:cxnLst/>
              <a:rect l="l" t="t" r="r" b="b"/>
              <a:pathLst>
                <a:path w="1604" h="1649" extrusionOk="0">
                  <a:moveTo>
                    <a:pt x="802" y="0"/>
                  </a:moveTo>
                  <a:cubicBezTo>
                    <a:pt x="364" y="15"/>
                    <a:pt x="1" y="378"/>
                    <a:pt x="16" y="832"/>
                  </a:cubicBezTo>
                  <a:cubicBezTo>
                    <a:pt x="1" y="1270"/>
                    <a:pt x="364" y="1633"/>
                    <a:pt x="802" y="1648"/>
                  </a:cubicBezTo>
                  <a:cubicBezTo>
                    <a:pt x="1256" y="1633"/>
                    <a:pt x="1604" y="1270"/>
                    <a:pt x="1589" y="832"/>
                  </a:cubicBezTo>
                  <a:cubicBezTo>
                    <a:pt x="1604" y="378"/>
                    <a:pt x="1256" y="15"/>
                    <a:pt x="8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309" name="Google Shape;309;p11"/>
            <p:cNvSpPr/>
            <p:nvPr/>
          </p:nvSpPr>
          <p:spPr>
            <a:xfrm>
              <a:off x="277103" y="584524"/>
              <a:ext cx="50908" cy="50555"/>
            </a:xfrm>
            <a:custGeom>
              <a:avLst/>
              <a:gdLst/>
              <a:ahLst/>
              <a:cxnLst/>
              <a:rect l="l" t="t" r="r" b="b"/>
              <a:pathLst>
                <a:path w="1589" h="1578" extrusionOk="0">
                  <a:moveTo>
                    <a:pt x="795" y="1"/>
                  </a:moveTo>
                  <a:cubicBezTo>
                    <a:pt x="398" y="1"/>
                    <a:pt x="1" y="265"/>
                    <a:pt x="1" y="795"/>
                  </a:cubicBezTo>
                  <a:cubicBezTo>
                    <a:pt x="1" y="1316"/>
                    <a:pt x="398" y="1577"/>
                    <a:pt x="795" y="1577"/>
                  </a:cubicBezTo>
                  <a:cubicBezTo>
                    <a:pt x="1192" y="1577"/>
                    <a:pt x="1589" y="1316"/>
                    <a:pt x="1589" y="795"/>
                  </a:cubicBezTo>
                  <a:cubicBezTo>
                    <a:pt x="1589" y="265"/>
                    <a:pt x="1192" y="1"/>
                    <a:pt x="7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310" name="Google Shape;310;p11"/>
            <p:cNvSpPr/>
            <p:nvPr/>
          </p:nvSpPr>
          <p:spPr>
            <a:xfrm>
              <a:off x="543559" y="583435"/>
              <a:ext cx="52349" cy="52734"/>
            </a:xfrm>
            <a:custGeom>
              <a:avLst/>
              <a:gdLst/>
              <a:ahLst/>
              <a:cxnLst/>
              <a:rect l="l" t="t" r="r" b="b"/>
              <a:pathLst>
                <a:path w="1634" h="1646" extrusionOk="0">
                  <a:moveTo>
                    <a:pt x="817" y="1"/>
                  </a:moveTo>
                  <a:cubicBezTo>
                    <a:pt x="409" y="1"/>
                    <a:pt x="1" y="277"/>
                    <a:pt x="31" y="829"/>
                  </a:cubicBezTo>
                  <a:cubicBezTo>
                    <a:pt x="1" y="1267"/>
                    <a:pt x="364" y="1645"/>
                    <a:pt x="817" y="1645"/>
                  </a:cubicBezTo>
                  <a:cubicBezTo>
                    <a:pt x="1271" y="1645"/>
                    <a:pt x="1619" y="1267"/>
                    <a:pt x="1604" y="829"/>
                  </a:cubicBezTo>
                  <a:cubicBezTo>
                    <a:pt x="1634" y="277"/>
                    <a:pt x="1226" y="1"/>
                    <a:pt x="8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311" name="Google Shape;311;p11"/>
            <p:cNvSpPr/>
            <p:nvPr/>
          </p:nvSpPr>
          <p:spPr>
            <a:xfrm>
              <a:off x="810752" y="583435"/>
              <a:ext cx="52093" cy="52734"/>
            </a:xfrm>
            <a:custGeom>
              <a:avLst/>
              <a:gdLst/>
              <a:ahLst/>
              <a:cxnLst/>
              <a:rect l="l" t="t" r="r" b="b"/>
              <a:pathLst>
                <a:path w="1626" h="1646" extrusionOk="0">
                  <a:moveTo>
                    <a:pt x="815" y="1"/>
                  </a:moveTo>
                  <a:cubicBezTo>
                    <a:pt x="408" y="1"/>
                    <a:pt x="0" y="277"/>
                    <a:pt x="23" y="829"/>
                  </a:cubicBezTo>
                  <a:cubicBezTo>
                    <a:pt x="8" y="1267"/>
                    <a:pt x="371" y="1645"/>
                    <a:pt x="809" y="1645"/>
                  </a:cubicBezTo>
                  <a:cubicBezTo>
                    <a:pt x="1263" y="1645"/>
                    <a:pt x="1626" y="1267"/>
                    <a:pt x="1596" y="829"/>
                  </a:cubicBezTo>
                  <a:cubicBezTo>
                    <a:pt x="1626" y="277"/>
                    <a:pt x="1221" y="1"/>
                    <a:pt x="8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312" name="Google Shape;312;p11"/>
            <p:cNvSpPr/>
            <p:nvPr/>
          </p:nvSpPr>
          <p:spPr>
            <a:xfrm>
              <a:off x="1078874" y="584524"/>
              <a:ext cx="50427" cy="50555"/>
            </a:xfrm>
            <a:custGeom>
              <a:avLst/>
              <a:gdLst/>
              <a:ahLst/>
              <a:cxnLst/>
              <a:rect l="l" t="t" r="r" b="b"/>
              <a:pathLst>
                <a:path w="1574" h="1578" extrusionOk="0">
                  <a:moveTo>
                    <a:pt x="787" y="1"/>
                  </a:moveTo>
                  <a:cubicBezTo>
                    <a:pt x="394" y="1"/>
                    <a:pt x="1" y="265"/>
                    <a:pt x="1" y="795"/>
                  </a:cubicBezTo>
                  <a:cubicBezTo>
                    <a:pt x="1" y="1316"/>
                    <a:pt x="394" y="1577"/>
                    <a:pt x="787" y="1577"/>
                  </a:cubicBezTo>
                  <a:cubicBezTo>
                    <a:pt x="1180" y="1577"/>
                    <a:pt x="1574" y="1316"/>
                    <a:pt x="1574" y="795"/>
                  </a:cubicBezTo>
                  <a:cubicBezTo>
                    <a:pt x="1574" y="265"/>
                    <a:pt x="1180" y="1"/>
                    <a:pt x="78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313" name="Google Shape;313;p11"/>
            <p:cNvSpPr/>
            <p:nvPr/>
          </p:nvSpPr>
          <p:spPr>
            <a:xfrm>
              <a:off x="1933" y="863347"/>
              <a:ext cx="59141" cy="53310"/>
            </a:xfrm>
            <a:custGeom>
              <a:avLst/>
              <a:gdLst/>
              <a:ahLst/>
              <a:cxnLst/>
              <a:rect l="l" t="t" r="r" b="b"/>
              <a:pathLst>
                <a:path w="1846" h="1664" extrusionOk="0">
                  <a:moveTo>
                    <a:pt x="1044" y="0"/>
                  </a:moveTo>
                  <a:cubicBezTo>
                    <a:pt x="1" y="61"/>
                    <a:pt x="1" y="1603"/>
                    <a:pt x="1044" y="1663"/>
                  </a:cubicBezTo>
                  <a:cubicBezTo>
                    <a:pt x="1483" y="1648"/>
                    <a:pt x="1846" y="1270"/>
                    <a:pt x="1831" y="832"/>
                  </a:cubicBezTo>
                  <a:cubicBezTo>
                    <a:pt x="1846" y="393"/>
                    <a:pt x="1498" y="15"/>
                    <a:pt x="10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314" name="Google Shape;314;p11"/>
            <p:cNvSpPr/>
            <p:nvPr/>
          </p:nvSpPr>
          <p:spPr>
            <a:xfrm>
              <a:off x="268870" y="863827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59" y="0"/>
                  </a:moveTo>
                  <a:cubicBezTo>
                    <a:pt x="364" y="0"/>
                    <a:pt x="1" y="817"/>
                    <a:pt x="485" y="1331"/>
                  </a:cubicBezTo>
                  <a:cubicBezTo>
                    <a:pt x="642" y="1499"/>
                    <a:pt x="842" y="1574"/>
                    <a:pt x="1040" y="1574"/>
                  </a:cubicBezTo>
                  <a:cubicBezTo>
                    <a:pt x="1432" y="1574"/>
                    <a:pt x="1816" y="1279"/>
                    <a:pt x="1846" y="817"/>
                  </a:cubicBezTo>
                  <a:cubicBezTo>
                    <a:pt x="1846" y="378"/>
                    <a:pt x="1498" y="0"/>
                    <a:pt x="1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315" name="Google Shape;315;p11"/>
            <p:cNvSpPr/>
            <p:nvPr/>
          </p:nvSpPr>
          <p:spPr>
            <a:xfrm>
              <a:off x="536287" y="863827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44" y="0"/>
                  </a:moveTo>
                  <a:cubicBezTo>
                    <a:pt x="349" y="0"/>
                    <a:pt x="1" y="817"/>
                    <a:pt x="470" y="1331"/>
                  </a:cubicBezTo>
                  <a:cubicBezTo>
                    <a:pt x="632" y="1499"/>
                    <a:pt x="836" y="1574"/>
                    <a:pt x="1035" y="1574"/>
                  </a:cubicBezTo>
                  <a:cubicBezTo>
                    <a:pt x="1430" y="1574"/>
                    <a:pt x="1811" y="1279"/>
                    <a:pt x="1831" y="817"/>
                  </a:cubicBezTo>
                  <a:cubicBezTo>
                    <a:pt x="1846" y="378"/>
                    <a:pt x="1483" y="0"/>
                    <a:pt x="10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316" name="Google Shape;316;p11"/>
            <p:cNvSpPr/>
            <p:nvPr/>
          </p:nvSpPr>
          <p:spPr>
            <a:xfrm>
              <a:off x="803383" y="863827"/>
              <a:ext cx="58981" cy="50459"/>
            </a:xfrm>
            <a:custGeom>
              <a:avLst/>
              <a:gdLst/>
              <a:ahLst/>
              <a:cxnLst/>
              <a:rect l="l" t="t" r="r" b="b"/>
              <a:pathLst>
                <a:path w="1841" h="1575" extrusionOk="0">
                  <a:moveTo>
                    <a:pt x="1021" y="0"/>
                  </a:moveTo>
                  <a:cubicBezTo>
                    <a:pt x="352" y="0"/>
                    <a:pt x="0" y="821"/>
                    <a:pt x="480" y="1331"/>
                  </a:cubicBezTo>
                  <a:cubicBezTo>
                    <a:pt x="637" y="1499"/>
                    <a:pt x="837" y="1574"/>
                    <a:pt x="1035" y="1574"/>
                  </a:cubicBezTo>
                  <a:cubicBezTo>
                    <a:pt x="1425" y="1574"/>
                    <a:pt x="1805" y="1279"/>
                    <a:pt x="1826" y="817"/>
                  </a:cubicBezTo>
                  <a:cubicBezTo>
                    <a:pt x="1841" y="378"/>
                    <a:pt x="1493" y="0"/>
                    <a:pt x="1039" y="0"/>
                  </a:cubicBezTo>
                  <a:cubicBezTo>
                    <a:pt x="1033" y="0"/>
                    <a:pt x="1027" y="0"/>
                    <a:pt x="102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317" name="Google Shape;317;p11"/>
            <p:cNvSpPr/>
            <p:nvPr/>
          </p:nvSpPr>
          <p:spPr>
            <a:xfrm>
              <a:off x="1070160" y="863827"/>
              <a:ext cx="59622" cy="50459"/>
            </a:xfrm>
            <a:custGeom>
              <a:avLst/>
              <a:gdLst/>
              <a:ahLst/>
              <a:cxnLst/>
              <a:rect l="l" t="t" r="r" b="b"/>
              <a:pathLst>
                <a:path w="1861" h="1575" extrusionOk="0">
                  <a:moveTo>
                    <a:pt x="1059" y="0"/>
                  </a:moveTo>
                  <a:cubicBezTo>
                    <a:pt x="364" y="0"/>
                    <a:pt x="1" y="817"/>
                    <a:pt x="485" y="1331"/>
                  </a:cubicBezTo>
                  <a:cubicBezTo>
                    <a:pt x="647" y="1499"/>
                    <a:pt x="851" y="1574"/>
                    <a:pt x="1050" y="1574"/>
                  </a:cubicBezTo>
                  <a:cubicBezTo>
                    <a:pt x="1445" y="1574"/>
                    <a:pt x="1825" y="1279"/>
                    <a:pt x="1846" y="817"/>
                  </a:cubicBezTo>
                  <a:cubicBezTo>
                    <a:pt x="1861" y="378"/>
                    <a:pt x="1498" y="0"/>
                    <a:pt x="1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318" name="Google Shape;318;p11"/>
            <p:cNvSpPr/>
            <p:nvPr/>
          </p:nvSpPr>
          <p:spPr>
            <a:xfrm>
              <a:off x="11" y="1143835"/>
              <a:ext cx="61063" cy="52830"/>
            </a:xfrm>
            <a:custGeom>
              <a:avLst/>
              <a:gdLst/>
              <a:ahLst/>
              <a:cxnLst/>
              <a:rect l="l" t="t" r="r" b="b"/>
              <a:pathLst>
                <a:path w="1906" h="1649" extrusionOk="0">
                  <a:moveTo>
                    <a:pt x="1104" y="0"/>
                  </a:moveTo>
                  <a:cubicBezTo>
                    <a:pt x="0" y="0"/>
                    <a:pt x="0" y="1649"/>
                    <a:pt x="1104" y="1649"/>
                  </a:cubicBezTo>
                  <a:cubicBezTo>
                    <a:pt x="1558" y="1634"/>
                    <a:pt x="1906" y="1271"/>
                    <a:pt x="1891" y="832"/>
                  </a:cubicBezTo>
                  <a:cubicBezTo>
                    <a:pt x="1906" y="378"/>
                    <a:pt x="1558" y="16"/>
                    <a:pt x="11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319" name="Google Shape;319;p11"/>
            <p:cNvSpPr/>
            <p:nvPr/>
          </p:nvSpPr>
          <p:spPr>
            <a:xfrm>
              <a:off x="268870" y="1143835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59" y="0"/>
                  </a:moveTo>
                  <a:cubicBezTo>
                    <a:pt x="364" y="0"/>
                    <a:pt x="1" y="832"/>
                    <a:pt x="485" y="1331"/>
                  </a:cubicBezTo>
                  <a:cubicBezTo>
                    <a:pt x="648" y="1499"/>
                    <a:pt x="852" y="1575"/>
                    <a:pt x="1053" y="1575"/>
                  </a:cubicBezTo>
                  <a:cubicBezTo>
                    <a:pt x="1447" y="1575"/>
                    <a:pt x="1826" y="1283"/>
                    <a:pt x="1846" y="832"/>
                  </a:cubicBezTo>
                  <a:cubicBezTo>
                    <a:pt x="1846" y="378"/>
                    <a:pt x="1498" y="16"/>
                    <a:pt x="1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320" name="Google Shape;320;p11"/>
            <p:cNvSpPr/>
            <p:nvPr/>
          </p:nvSpPr>
          <p:spPr>
            <a:xfrm>
              <a:off x="536287" y="1143835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44" y="0"/>
                  </a:moveTo>
                  <a:cubicBezTo>
                    <a:pt x="349" y="0"/>
                    <a:pt x="1" y="832"/>
                    <a:pt x="470" y="1331"/>
                  </a:cubicBezTo>
                  <a:cubicBezTo>
                    <a:pt x="633" y="1499"/>
                    <a:pt x="837" y="1575"/>
                    <a:pt x="1038" y="1575"/>
                  </a:cubicBezTo>
                  <a:cubicBezTo>
                    <a:pt x="1432" y="1575"/>
                    <a:pt x="1811" y="1283"/>
                    <a:pt x="1831" y="832"/>
                  </a:cubicBezTo>
                  <a:cubicBezTo>
                    <a:pt x="1846" y="378"/>
                    <a:pt x="1483" y="16"/>
                    <a:pt x="10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321" name="Google Shape;321;p11"/>
            <p:cNvSpPr/>
            <p:nvPr/>
          </p:nvSpPr>
          <p:spPr>
            <a:xfrm>
              <a:off x="803223" y="1143835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44" y="0"/>
                  </a:moveTo>
                  <a:cubicBezTo>
                    <a:pt x="349" y="0"/>
                    <a:pt x="1" y="832"/>
                    <a:pt x="485" y="1331"/>
                  </a:cubicBezTo>
                  <a:cubicBezTo>
                    <a:pt x="643" y="1499"/>
                    <a:pt x="844" y="1575"/>
                    <a:pt x="1042" y="1575"/>
                  </a:cubicBezTo>
                  <a:cubicBezTo>
                    <a:pt x="1432" y="1575"/>
                    <a:pt x="1810" y="1283"/>
                    <a:pt x="1831" y="832"/>
                  </a:cubicBezTo>
                  <a:cubicBezTo>
                    <a:pt x="1846" y="378"/>
                    <a:pt x="1498" y="16"/>
                    <a:pt x="10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322" name="Google Shape;322;p11"/>
            <p:cNvSpPr/>
            <p:nvPr/>
          </p:nvSpPr>
          <p:spPr>
            <a:xfrm>
              <a:off x="1070160" y="1143835"/>
              <a:ext cx="59622" cy="50459"/>
            </a:xfrm>
            <a:custGeom>
              <a:avLst/>
              <a:gdLst/>
              <a:ahLst/>
              <a:cxnLst/>
              <a:rect l="l" t="t" r="r" b="b"/>
              <a:pathLst>
                <a:path w="1861" h="1575" extrusionOk="0">
                  <a:moveTo>
                    <a:pt x="1059" y="0"/>
                  </a:moveTo>
                  <a:cubicBezTo>
                    <a:pt x="364" y="0"/>
                    <a:pt x="1" y="832"/>
                    <a:pt x="485" y="1331"/>
                  </a:cubicBezTo>
                  <a:cubicBezTo>
                    <a:pt x="648" y="1499"/>
                    <a:pt x="852" y="1575"/>
                    <a:pt x="1053" y="1575"/>
                  </a:cubicBezTo>
                  <a:cubicBezTo>
                    <a:pt x="1447" y="1575"/>
                    <a:pt x="1825" y="1283"/>
                    <a:pt x="1846" y="832"/>
                  </a:cubicBezTo>
                  <a:cubicBezTo>
                    <a:pt x="1861" y="378"/>
                    <a:pt x="1498" y="16"/>
                    <a:pt x="1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323" name="Google Shape;323;p11"/>
            <p:cNvSpPr/>
            <p:nvPr/>
          </p:nvSpPr>
          <p:spPr>
            <a:xfrm>
              <a:off x="1933" y="1424323"/>
              <a:ext cx="59141" cy="52830"/>
            </a:xfrm>
            <a:custGeom>
              <a:avLst/>
              <a:gdLst/>
              <a:ahLst/>
              <a:cxnLst/>
              <a:rect l="l" t="t" r="r" b="b"/>
              <a:pathLst>
                <a:path w="1846" h="1649" extrusionOk="0">
                  <a:moveTo>
                    <a:pt x="1044" y="1"/>
                  </a:moveTo>
                  <a:cubicBezTo>
                    <a:pt x="1" y="46"/>
                    <a:pt x="1" y="1588"/>
                    <a:pt x="1044" y="1649"/>
                  </a:cubicBezTo>
                  <a:cubicBezTo>
                    <a:pt x="1498" y="1634"/>
                    <a:pt x="1846" y="1271"/>
                    <a:pt x="1831" y="817"/>
                  </a:cubicBezTo>
                  <a:cubicBezTo>
                    <a:pt x="1846" y="379"/>
                    <a:pt x="1498" y="1"/>
                    <a:pt x="10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324" name="Google Shape;324;p11"/>
            <p:cNvSpPr/>
            <p:nvPr/>
          </p:nvSpPr>
          <p:spPr>
            <a:xfrm>
              <a:off x="268870" y="1424323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59" y="1"/>
                  </a:moveTo>
                  <a:cubicBezTo>
                    <a:pt x="364" y="1"/>
                    <a:pt x="1" y="832"/>
                    <a:pt x="485" y="1331"/>
                  </a:cubicBezTo>
                  <a:cubicBezTo>
                    <a:pt x="642" y="1499"/>
                    <a:pt x="842" y="1574"/>
                    <a:pt x="1040" y="1574"/>
                  </a:cubicBezTo>
                  <a:cubicBezTo>
                    <a:pt x="1432" y="1574"/>
                    <a:pt x="1816" y="1279"/>
                    <a:pt x="1846" y="817"/>
                  </a:cubicBezTo>
                  <a:cubicBezTo>
                    <a:pt x="1846" y="379"/>
                    <a:pt x="1498" y="1"/>
                    <a:pt x="10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325" name="Google Shape;325;p11"/>
            <p:cNvSpPr/>
            <p:nvPr/>
          </p:nvSpPr>
          <p:spPr>
            <a:xfrm>
              <a:off x="536287" y="1424323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44" y="1"/>
                  </a:moveTo>
                  <a:cubicBezTo>
                    <a:pt x="349" y="1"/>
                    <a:pt x="1" y="832"/>
                    <a:pt x="470" y="1331"/>
                  </a:cubicBezTo>
                  <a:cubicBezTo>
                    <a:pt x="632" y="1499"/>
                    <a:pt x="836" y="1574"/>
                    <a:pt x="1035" y="1574"/>
                  </a:cubicBezTo>
                  <a:cubicBezTo>
                    <a:pt x="1430" y="1574"/>
                    <a:pt x="1811" y="1279"/>
                    <a:pt x="1831" y="817"/>
                  </a:cubicBezTo>
                  <a:cubicBezTo>
                    <a:pt x="1846" y="379"/>
                    <a:pt x="1483" y="1"/>
                    <a:pt x="10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326" name="Google Shape;326;p11"/>
            <p:cNvSpPr/>
            <p:nvPr/>
          </p:nvSpPr>
          <p:spPr>
            <a:xfrm>
              <a:off x="803223" y="1424323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44" y="1"/>
                  </a:moveTo>
                  <a:cubicBezTo>
                    <a:pt x="364" y="1"/>
                    <a:pt x="1" y="817"/>
                    <a:pt x="485" y="1331"/>
                  </a:cubicBezTo>
                  <a:cubicBezTo>
                    <a:pt x="642" y="1499"/>
                    <a:pt x="842" y="1574"/>
                    <a:pt x="1040" y="1574"/>
                  </a:cubicBezTo>
                  <a:cubicBezTo>
                    <a:pt x="1430" y="1574"/>
                    <a:pt x="1810" y="1279"/>
                    <a:pt x="1831" y="817"/>
                  </a:cubicBezTo>
                  <a:cubicBezTo>
                    <a:pt x="1846" y="379"/>
                    <a:pt x="1498" y="1"/>
                    <a:pt x="10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327" name="Google Shape;327;p11"/>
            <p:cNvSpPr/>
            <p:nvPr/>
          </p:nvSpPr>
          <p:spPr>
            <a:xfrm>
              <a:off x="1070160" y="1424323"/>
              <a:ext cx="59622" cy="50459"/>
            </a:xfrm>
            <a:custGeom>
              <a:avLst/>
              <a:gdLst/>
              <a:ahLst/>
              <a:cxnLst/>
              <a:rect l="l" t="t" r="r" b="b"/>
              <a:pathLst>
                <a:path w="1861" h="1575" extrusionOk="0">
                  <a:moveTo>
                    <a:pt x="1059" y="1"/>
                  </a:moveTo>
                  <a:cubicBezTo>
                    <a:pt x="364" y="1"/>
                    <a:pt x="1" y="832"/>
                    <a:pt x="485" y="1331"/>
                  </a:cubicBezTo>
                  <a:cubicBezTo>
                    <a:pt x="647" y="1499"/>
                    <a:pt x="851" y="1574"/>
                    <a:pt x="1050" y="1574"/>
                  </a:cubicBezTo>
                  <a:cubicBezTo>
                    <a:pt x="1445" y="1574"/>
                    <a:pt x="1825" y="1279"/>
                    <a:pt x="1846" y="817"/>
                  </a:cubicBezTo>
                  <a:cubicBezTo>
                    <a:pt x="1861" y="379"/>
                    <a:pt x="1498" y="1"/>
                    <a:pt x="10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328" name="Google Shape;328;p11"/>
            <p:cNvSpPr/>
            <p:nvPr/>
          </p:nvSpPr>
          <p:spPr>
            <a:xfrm>
              <a:off x="11" y="1704331"/>
              <a:ext cx="61063" cy="52862"/>
            </a:xfrm>
            <a:custGeom>
              <a:avLst/>
              <a:gdLst/>
              <a:ahLst/>
              <a:cxnLst/>
              <a:rect l="l" t="t" r="r" b="b"/>
              <a:pathLst>
                <a:path w="1906" h="1650" extrusionOk="0">
                  <a:moveTo>
                    <a:pt x="1104" y="1"/>
                  </a:moveTo>
                  <a:cubicBezTo>
                    <a:pt x="0" y="1"/>
                    <a:pt x="0" y="1649"/>
                    <a:pt x="1104" y="1649"/>
                  </a:cubicBezTo>
                  <a:cubicBezTo>
                    <a:pt x="1558" y="1649"/>
                    <a:pt x="1906" y="1271"/>
                    <a:pt x="1891" y="833"/>
                  </a:cubicBezTo>
                  <a:cubicBezTo>
                    <a:pt x="1906" y="379"/>
                    <a:pt x="1558" y="16"/>
                    <a:pt x="11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329" name="Google Shape;329;p11"/>
            <p:cNvSpPr/>
            <p:nvPr/>
          </p:nvSpPr>
          <p:spPr>
            <a:xfrm>
              <a:off x="268870" y="1704331"/>
              <a:ext cx="59141" cy="50811"/>
            </a:xfrm>
            <a:custGeom>
              <a:avLst/>
              <a:gdLst/>
              <a:ahLst/>
              <a:cxnLst/>
              <a:rect l="l" t="t" r="r" b="b"/>
              <a:pathLst>
                <a:path w="1846" h="1586" extrusionOk="0">
                  <a:moveTo>
                    <a:pt x="1059" y="1"/>
                  </a:moveTo>
                  <a:cubicBezTo>
                    <a:pt x="364" y="1"/>
                    <a:pt x="1" y="833"/>
                    <a:pt x="485" y="1332"/>
                  </a:cubicBezTo>
                  <a:cubicBezTo>
                    <a:pt x="650" y="1507"/>
                    <a:pt x="857" y="1585"/>
                    <a:pt x="1059" y="1585"/>
                  </a:cubicBezTo>
                  <a:cubicBezTo>
                    <a:pt x="1451" y="1585"/>
                    <a:pt x="1826" y="1291"/>
                    <a:pt x="1846" y="833"/>
                  </a:cubicBezTo>
                  <a:cubicBezTo>
                    <a:pt x="1846" y="379"/>
                    <a:pt x="1498" y="16"/>
                    <a:pt x="10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330" name="Google Shape;330;p11"/>
            <p:cNvSpPr/>
            <p:nvPr/>
          </p:nvSpPr>
          <p:spPr>
            <a:xfrm>
              <a:off x="536287" y="1704331"/>
              <a:ext cx="59141" cy="50811"/>
            </a:xfrm>
            <a:custGeom>
              <a:avLst/>
              <a:gdLst/>
              <a:ahLst/>
              <a:cxnLst/>
              <a:rect l="l" t="t" r="r" b="b"/>
              <a:pathLst>
                <a:path w="1846" h="1586" extrusionOk="0">
                  <a:moveTo>
                    <a:pt x="1044" y="1"/>
                  </a:moveTo>
                  <a:cubicBezTo>
                    <a:pt x="349" y="1"/>
                    <a:pt x="1" y="833"/>
                    <a:pt x="470" y="1332"/>
                  </a:cubicBezTo>
                  <a:cubicBezTo>
                    <a:pt x="635" y="1507"/>
                    <a:pt x="842" y="1585"/>
                    <a:pt x="1044" y="1585"/>
                  </a:cubicBezTo>
                  <a:cubicBezTo>
                    <a:pt x="1436" y="1585"/>
                    <a:pt x="1811" y="1291"/>
                    <a:pt x="1831" y="833"/>
                  </a:cubicBezTo>
                  <a:cubicBezTo>
                    <a:pt x="1846" y="379"/>
                    <a:pt x="1483" y="16"/>
                    <a:pt x="10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331" name="Google Shape;331;p11"/>
            <p:cNvSpPr/>
            <p:nvPr/>
          </p:nvSpPr>
          <p:spPr>
            <a:xfrm>
              <a:off x="803223" y="1704331"/>
              <a:ext cx="59141" cy="50811"/>
            </a:xfrm>
            <a:custGeom>
              <a:avLst/>
              <a:gdLst/>
              <a:ahLst/>
              <a:cxnLst/>
              <a:rect l="l" t="t" r="r" b="b"/>
              <a:pathLst>
                <a:path w="1846" h="1586" extrusionOk="0">
                  <a:moveTo>
                    <a:pt x="1044" y="1"/>
                  </a:moveTo>
                  <a:cubicBezTo>
                    <a:pt x="349" y="1"/>
                    <a:pt x="1" y="833"/>
                    <a:pt x="485" y="1332"/>
                  </a:cubicBezTo>
                  <a:cubicBezTo>
                    <a:pt x="644" y="1507"/>
                    <a:pt x="848" y="1585"/>
                    <a:pt x="1048" y="1585"/>
                  </a:cubicBezTo>
                  <a:cubicBezTo>
                    <a:pt x="1436" y="1585"/>
                    <a:pt x="1811" y="1291"/>
                    <a:pt x="1831" y="833"/>
                  </a:cubicBezTo>
                  <a:cubicBezTo>
                    <a:pt x="1846" y="379"/>
                    <a:pt x="1498" y="16"/>
                    <a:pt x="10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332" name="Google Shape;332;p11"/>
            <p:cNvSpPr/>
            <p:nvPr/>
          </p:nvSpPr>
          <p:spPr>
            <a:xfrm>
              <a:off x="1070160" y="1704331"/>
              <a:ext cx="59622" cy="50811"/>
            </a:xfrm>
            <a:custGeom>
              <a:avLst/>
              <a:gdLst/>
              <a:ahLst/>
              <a:cxnLst/>
              <a:rect l="l" t="t" r="r" b="b"/>
              <a:pathLst>
                <a:path w="1861" h="1586" extrusionOk="0">
                  <a:moveTo>
                    <a:pt x="1059" y="1"/>
                  </a:moveTo>
                  <a:cubicBezTo>
                    <a:pt x="364" y="1"/>
                    <a:pt x="1" y="833"/>
                    <a:pt x="485" y="1332"/>
                  </a:cubicBezTo>
                  <a:cubicBezTo>
                    <a:pt x="650" y="1507"/>
                    <a:pt x="857" y="1585"/>
                    <a:pt x="1059" y="1585"/>
                  </a:cubicBezTo>
                  <a:cubicBezTo>
                    <a:pt x="1451" y="1585"/>
                    <a:pt x="1826" y="1291"/>
                    <a:pt x="1846" y="833"/>
                  </a:cubicBezTo>
                  <a:cubicBezTo>
                    <a:pt x="1861" y="379"/>
                    <a:pt x="1498" y="16"/>
                    <a:pt x="10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</p:grpSp>
      <p:sp>
        <p:nvSpPr>
          <p:cNvPr id="333" name="Google Shape;333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1558475"/>
            <a:ext cx="6576000" cy="151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334" name="Google Shape;334;p11"/>
          <p:cNvSpPr txBox="1">
            <a:spLocks noGrp="1"/>
          </p:cNvSpPr>
          <p:nvPr>
            <p:ph type="subTitle" idx="1"/>
          </p:nvPr>
        </p:nvSpPr>
        <p:spPr>
          <a:xfrm>
            <a:off x="1284000" y="3069625"/>
            <a:ext cx="65760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_ONLY_1_1_1"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8" name="Google Shape;588;p20"/>
          <p:cNvGrpSpPr/>
          <p:nvPr/>
        </p:nvGrpSpPr>
        <p:grpSpPr>
          <a:xfrm rot="-5400000">
            <a:off x="348315" y="3682261"/>
            <a:ext cx="1129770" cy="1173854"/>
            <a:chOff x="11" y="583339"/>
            <a:chExt cx="1129770" cy="1173854"/>
          </a:xfrm>
        </p:grpSpPr>
        <p:sp>
          <p:nvSpPr>
            <p:cNvPr id="589" name="Google Shape;589;p20"/>
            <p:cNvSpPr/>
            <p:nvPr/>
          </p:nvSpPr>
          <p:spPr>
            <a:xfrm>
              <a:off x="9686" y="583339"/>
              <a:ext cx="51388" cy="52830"/>
            </a:xfrm>
            <a:custGeom>
              <a:avLst/>
              <a:gdLst/>
              <a:ahLst/>
              <a:cxnLst/>
              <a:rect l="l" t="t" r="r" b="b"/>
              <a:pathLst>
                <a:path w="1604" h="1649" extrusionOk="0">
                  <a:moveTo>
                    <a:pt x="802" y="0"/>
                  </a:moveTo>
                  <a:cubicBezTo>
                    <a:pt x="364" y="15"/>
                    <a:pt x="1" y="378"/>
                    <a:pt x="16" y="832"/>
                  </a:cubicBezTo>
                  <a:cubicBezTo>
                    <a:pt x="1" y="1270"/>
                    <a:pt x="364" y="1633"/>
                    <a:pt x="802" y="1648"/>
                  </a:cubicBezTo>
                  <a:cubicBezTo>
                    <a:pt x="1256" y="1633"/>
                    <a:pt x="1604" y="1270"/>
                    <a:pt x="1589" y="832"/>
                  </a:cubicBezTo>
                  <a:cubicBezTo>
                    <a:pt x="1604" y="378"/>
                    <a:pt x="1256" y="15"/>
                    <a:pt x="8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590" name="Google Shape;590;p20"/>
            <p:cNvSpPr/>
            <p:nvPr/>
          </p:nvSpPr>
          <p:spPr>
            <a:xfrm>
              <a:off x="277103" y="584524"/>
              <a:ext cx="50908" cy="50555"/>
            </a:xfrm>
            <a:custGeom>
              <a:avLst/>
              <a:gdLst/>
              <a:ahLst/>
              <a:cxnLst/>
              <a:rect l="l" t="t" r="r" b="b"/>
              <a:pathLst>
                <a:path w="1589" h="1578" extrusionOk="0">
                  <a:moveTo>
                    <a:pt x="795" y="1"/>
                  </a:moveTo>
                  <a:cubicBezTo>
                    <a:pt x="398" y="1"/>
                    <a:pt x="1" y="265"/>
                    <a:pt x="1" y="795"/>
                  </a:cubicBezTo>
                  <a:cubicBezTo>
                    <a:pt x="1" y="1316"/>
                    <a:pt x="398" y="1577"/>
                    <a:pt x="795" y="1577"/>
                  </a:cubicBezTo>
                  <a:cubicBezTo>
                    <a:pt x="1192" y="1577"/>
                    <a:pt x="1589" y="1316"/>
                    <a:pt x="1589" y="795"/>
                  </a:cubicBezTo>
                  <a:cubicBezTo>
                    <a:pt x="1589" y="265"/>
                    <a:pt x="1192" y="1"/>
                    <a:pt x="7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591" name="Google Shape;591;p20"/>
            <p:cNvSpPr/>
            <p:nvPr/>
          </p:nvSpPr>
          <p:spPr>
            <a:xfrm>
              <a:off x="543559" y="583435"/>
              <a:ext cx="52349" cy="52734"/>
            </a:xfrm>
            <a:custGeom>
              <a:avLst/>
              <a:gdLst/>
              <a:ahLst/>
              <a:cxnLst/>
              <a:rect l="l" t="t" r="r" b="b"/>
              <a:pathLst>
                <a:path w="1634" h="1646" extrusionOk="0">
                  <a:moveTo>
                    <a:pt x="817" y="1"/>
                  </a:moveTo>
                  <a:cubicBezTo>
                    <a:pt x="409" y="1"/>
                    <a:pt x="1" y="277"/>
                    <a:pt x="31" y="829"/>
                  </a:cubicBezTo>
                  <a:cubicBezTo>
                    <a:pt x="1" y="1267"/>
                    <a:pt x="364" y="1645"/>
                    <a:pt x="817" y="1645"/>
                  </a:cubicBezTo>
                  <a:cubicBezTo>
                    <a:pt x="1271" y="1645"/>
                    <a:pt x="1619" y="1267"/>
                    <a:pt x="1604" y="829"/>
                  </a:cubicBezTo>
                  <a:cubicBezTo>
                    <a:pt x="1634" y="277"/>
                    <a:pt x="1226" y="1"/>
                    <a:pt x="8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592" name="Google Shape;592;p20"/>
            <p:cNvSpPr/>
            <p:nvPr/>
          </p:nvSpPr>
          <p:spPr>
            <a:xfrm>
              <a:off x="810752" y="583435"/>
              <a:ext cx="52093" cy="52734"/>
            </a:xfrm>
            <a:custGeom>
              <a:avLst/>
              <a:gdLst/>
              <a:ahLst/>
              <a:cxnLst/>
              <a:rect l="l" t="t" r="r" b="b"/>
              <a:pathLst>
                <a:path w="1626" h="1646" extrusionOk="0">
                  <a:moveTo>
                    <a:pt x="815" y="1"/>
                  </a:moveTo>
                  <a:cubicBezTo>
                    <a:pt x="408" y="1"/>
                    <a:pt x="0" y="277"/>
                    <a:pt x="23" y="829"/>
                  </a:cubicBezTo>
                  <a:cubicBezTo>
                    <a:pt x="8" y="1267"/>
                    <a:pt x="371" y="1645"/>
                    <a:pt x="809" y="1645"/>
                  </a:cubicBezTo>
                  <a:cubicBezTo>
                    <a:pt x="1263" y="1645"/>
                    <a:pt x="1626" y="1267"/>
                    <a:pt x="1596" y="829"/>
                  </a:cubicBezTo>
                  <a:cubicBezTo>
                    <a:pt x="1626" y="277"/>
                    <a:pt x="1221" y="1"/>
                    <a:pt x="8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593" name="Google Shape;593;p20"/>
            <p:cNvSpPr/>
            <p:nvPr/>
          </p:nvSpPr>
          <p:spPr>
            <a:xfrm>
              <a:off x="1078874" y="584524"/>
              <a:ext cx="50427" cy="50555"/>
            </a:xfrm>
            <a:custGeom>
              <a:avLst/>
              <a:gdLst/>
              <a:ahLst/>
              <a:cxnLst/>
              <a:rect l="l" t="t" r="r" b="b"/>
              <a:pathLst>
                <a:path w="1574" h="1578" extrusionOk="0">
                  <a:moveTo>
                    <a:pt x="787" y="1"/>
                  </a:moveTo>
                  <a:cubicBezTo>
                    <a:pt x="394" y="1"/>
                    <a:pt x="1" y="265"/>
                    <a:pt x="1" y="795"/>
                  </a:cubicBezTo>
                  <a:cubicBezTo>
                    <a:pt x="1" y="1316"/>
                    <a:pt x="394" y="1577"/>
                    <a:pt x="787" y="1577"/>
                  </a:cubicBezTo>
                  <a:cubicBezTo>
                    <a:pt x="1180" y="1577"/>
                    <a:pt x="1574" y="1316"/>
                    <a:pt x="1574" y="795"/>
                  </a:cubicBezTo>
                  <a:cubicBezTo>
                    <a:pt x="1574" y="265"/>
                    <a:pt x="1180" y="1"/>
                    <a:pt x="78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594" name="Google Shape;594;p20"/>
            <p:cNvSpPr/>
            <p:nvPr/>
          </p:nvSpPr>
          <p:spPr>
            <a:xfrm>
              <a:off x="1933" y="863347"/>
              <a:ext cx="59141" cy="53310"/>
            </a:xfrm>
            <a:custGeom>
              <a:avLst/>
              <a:gdLst/>
              <a:ahLst/>
              <a:cxnLst/>
              <a:rect l="l" t="t" r="r" b="b"/>
              <a:pathLst>
                <a:path w="1846" h="1664" extrusionOk="0">
                  <a:moveTo>
                    <a:pt x="1044" y="0"/>
                  </a:moveTo>
                  <a:cubicBezTo>
                    <a:pt x="1" y="61"/>
                    <a:pt x="1" y="1603"/>
                    <a:pt x="1044" y="1663"/>
                  </a:cubicBezTo>
                  <a:cubicBezTo>
                    <a:pt x="1483" y="1648"/>
                    <a:pt x="1846" y="1270"/>
                    <a:pt x="1831" y="832"/>
                  </a:cubicBezTo>
                  <a:cubicBezTo>
                    <a:pt x="1846" y="393"/>
                    <a:pt x="1498" y="15"/>
                    <a:pt x="10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595" name="Google Shape;595;p20"/>
            <p:cNvSpPr/>
            <p:nvPr/>
          </p:nvSpPr>
          <p:spPr>
            <a:xfrm>
              <a:off x="268870" y="863827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59" y="0"/>
                  </a:moveTo>
                  <a:cubicBezTo>
                    <a:pt x="364" y="0"/>
                    <a:pt x="1" y="817"/>
                    <a:pt x="485" y="1331"/>
                  </a:cubicBezTo>
                  <a:cubicBezTo>
                    <a:pt x="642" y="1499"/>
                    <a:pt x="842" y="1574"/>
                    <a:pt x="1040" y="1574"/>
                  </a:cubicBezTo>
                  <a:cubicBezTo>
                    <a:pt x="1432" y="1574"/>
                    <a:pt x="1816" y="1279"/>
                    <a:pt x="1846" y="817"/>
                  </a:cubicBezTo>
                  <a:cubicBezTo>
                    <a:pt x="1846" y="378"/>
                    <a:pt x="1498" y="0"/>
                    <a:pt x="1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596" name="Google Shape;596;p20"/>
            <p:cNvSpPr/>
            <p:nvPr/>
          </p:nvSpPr>
          <p:spPr>
            <a:xfrm>
              <a:off x="536287" y="863827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44" y="0"/>
                  </a:moveTo>
                  <a:cubicBezTo>
                    <a:pt x="349" y="0"/>
                    <a:pt x="1" y="817"/>
                    <a:pt x="470" y="1331"/>
                  </a:cubicBezTo>
                  <a:cubicBezTo>
                    <a:pt x="632" y="1499"/>
                    <a:pt x="836" y="1574"/>
                    <a:pt x="1035" y="1574"/>
                  </a:cubicBezTo>
                  <a:cubicBezTo>
                    <a:pt x="1430" y="1574"/>
                    <a:pt x="1811" y="1279"/>
                    <a:pt x="1831" y="817"/>
                  </a:cubicBezTo>
                  <a:cubicBezTo>
                    <a:pt x="1846" y="378"/>
                    <a:pt x="1483" y="0"/>
                    <a:pt x="10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597" name="Google Shape;597;p20"/>
            <p:cNvSpPr/>
            <p:nvPr/>
          </p:nvSpPr>
          <p:spPr>
            <a:xfrm>
              <a:off x="803383" y="863827"/>
              <a:ext cx="58981" cy="50459"/>
            </a:xfrm>
            <a:custGeom>
              <a:avLst/>
              <a:gdLst/>
              <a:ahLst/>
              <a:cxnLst/>
              <a:rect l="l" t="t" r="r" b="b"/>
              <a:pathLst>
                <a:path w="1841" h="1575" extrusionOk="0">
                  <a:moveTo>
                    <a:pt x="1021" y="0"/>
                  </a:moveTo>
                  <a:cubicBezTo>
                    <a:pt x="352" y="0"/>
                    <a:pt x="0" y="821"/>
                    <a:pt x="480" y="1331"/>
                  </a:cubicBezTo>
                  <a:cubicBezTo>
                    <a:pt x="637" y="1499"/>
                    <a:pt x="837" y="1574"/>
                    <a:pt x="1035" y="1574"/>
                  </a:cubicBezTo>
                  <a:cubicBezTo>
                    <a:pt x="1425" y="1574"/>
                    <a:pt x="1805" y="1279"/>
                    <a:pt x="1826" y="817"/>
                  </a:cubicBezTo>
                  <a:cubicBezTo>
                    <a:pt x="1841" y="378"/>
                    <a:pt x="1493" y="0"/>
                    <a:pt x="1039" y="0"/>
                  </a:cubicBezTo>
                  <a:cubicBezTo>
                    <a:pt x="1033" y="0"/>
                    <a:pt x="1027" y="0"/>
                    <a:pt x="102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598" name="Google Shape;598;p20"/>
            <p:cNvSpPr/>
            <p:nvPr/>
          </p:nvSpPr>
          <p:spPr>
            <a:xfrm>
              <a:off x="1070160" y="863827"/>
              <a:ext cx="59622" cy="50459"/>
            </a:xfrm>
            <a:custGeom>
              <a:avLst/>
              <a:gdLst/>
              <a:ahLst/>
              <a:cxnLst/>
              <a:rect l="l" t="t" r="r" b="b"/>
              <a:pathLst>
                <a:path w="1861" h="1575" extrusionOk="0">
                  <a:moveTo>
                    <a:pt x="1059" y="0"/>
                  </a:moveTo>
                  <a:cubicBezTo>
                    <a:pt x="364" y="0"/>
                    <a:pt x="1" y="817"/>
                    <a:pt x="485" y="1331"/>
                  </a:cubicBezTo>
                  <a:cubicBezTo>
                    <a:pt x="647" y="1499"/>
                    <a:pt x="851" y="1574"/>
                    <a:pt x="1050" y="1574"/>
                  </a:cubicBezTo>
                  <a:cubicBezTo>
                    <a:pt x="1445" y="1574"/>
                    <a:pt x="1825" y="1279"/>
                    <a:pt x="1846" y="817"/>
                  </a:cubicBezTo>
                  <a:cubicBezTo>
                    <a:pt x="1861" y="378"/>
                    <a:pt x="1498" y="0"/>
                    <a:pt x="1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599" name="Google Shape;599;p20"/>
            <p:cNvSpPr/>
            <p:nvPr/>
          </p:nvSpPr>
          <p:spPr>
            <a:xfrm>
              <a:off x="11" y="1143835"/>
              <a:ext cx="61063" cy="52830"/>
            </a:xfrm>
            <a:custGeom>
              <a:avLst/>
              <a:gdLst/>
              <a:ahLst/>
              <a:cxnLst/>
              <a:rect l="l" t="t" r="r" b="b"/>
              <a:pathLst>
                <a:path w="1906" h="1649" extrusionOk="0">
                  <a:moveTo>
                    <a:pt x="1104" y="0"/>
                  </a:moveTo>
                  <a:cubicBezTo>
                    <a:pt x="0" y="0"/>
                    <a:pt x="0" y="1649"/>
                    <a:pt x="1104" y="1649"/>
                  </a:cubicBezTo>
                  <a:cubicBezTo>
                    <a:pt x="1558" y="1634"/>
                    <a:pt x="1906" y="1271"/>
                    <a:pt x="1891" y="832"/>
                  </a:cubicBezTo>
                  <a:cubicBezTo>
                    <a:pt x="1906" y="378"/>
                    <a:pt x="1558" y="16"/>
                    <a:pt x="11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600" name="Google Shape;600;p20"/>
            <p:cNvSpPr/>
            <p:nvPr/>
          </p:nvSpPr>
          <p:spPr>
            <a:xfrm>
              <a:off x="268870" y="1143835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59" y="0"/>
                  </a:moveTo>
                  <a:cubicBezTo>
                    <a:pt x="364" y="0"/>
                    <a:pt x="1" y="832"/>
                    <a:pt x="485" y="1331"/>
                  </a:cubicBezTo>
                  <a:cubicBezTo>
                    <a:pt x="648" y="1499"/>
                    <a:pt x="852" y="1575"/>
                    <a:pt x="1053" y="1575"/>
                  </a:cubicBezTo>
                  <a:cubicBezTo>
                    <a:pt x="1447" y="1575"/>
                    <a:pt x="1826" y="1283"/>
                    <a:pt x="1846" y="832"/>
                  </a:cubicBezTo>
                  <a:cubicBezTo>
                    <a:pt x="1846" y="378"/>
                    <a:pt x="1498" y="16"/>
                    <a:pt x="1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601" name="Google Shape;601;p20"/>
            <p:cNvSpPr/>
            <p:nvPr/>
          </p:nvSpPr>
          <p:spPr>
            <a:xfrm>
              <a:off x="536287" y="1143835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44" y="0"/>
                  </a:moveTo>
                  <a:cubicBezTo>
                    <a:pt x="349" y="0"/>
                    <a:pt x="1" y="832"/>
                    <a:pt x="470" y="1331"/>
                  </a:cubicBezTo>
                  <a:cubicBezTo>
                    <a:pt x="633" y="1499"/>
                    <a:pt x="837" y="1575"/>
                    <a:pt x="1038" y="1575"/>
                  </a:cubicBezTo>
                  <a:cubicBezTo>
                    <a:pt x="1432" y="1575"/>
                    <a:pt x="1811" y="1283"/>
                    <a:pt x="1831" y="832"/>
                  </a:cubicBezTo>
                  <a:cubicBezTo>
                    <a:pt x="1846" y="378"/>
                    <a:pt x="1483" y="16"/>
                    <a:pt x="10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602" name="Google Shape;602;p20"/>
            <p:cNvSpPr/>
            <p:nvPr/>
          </p:nvSpPr>
          <p:spPr>
            <a:xfrm>
              <a:off x="803223" y="1143835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44" y="0"/>
                  </a:moveTo>
                  <a:cubicBezTo>
                    <a:pt x="349" y="0"/>
                    <a:pt x="1" y="832"/>
                    <a:pt x="485" y="1331"/>
                  </a:cubicBezTo>
                  <a:cubicBezTo>
                    <a:pt x="643" y="1499"/>
                    <a:pt x="844" y="1575"/>
                    <a:pt x="1042" y="1575"/>
                  </a:cubicBezTo>
                  <a:cubicBezTo>
                    <a:pt x="1432" y="1575"/>
                    <a:pt x="1810" y="1283"/>
                    <a:pt x="1831" y="832"/>
                  </a:cubicBezTo>
                  <a:cubicBezTo>
                    <a:pt x="1846" y="378"/>
                    <a:pt x="1498" y="16"/>
                    <a:pt x="10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603" name="Google Shape;603;p20"/>
            <p:cNvSpPr/>
            <p:nvPr/>
          </p:nvSpPr>
          <p:spPr>
            <a:xfrm>
              <a:off x="1070160" y="1143835"/>
              <a:ext cx="59622" cy="50459"/>
            </a:xfrm>
            <a:custGeom>
              <a:avLst/>
              <a:gdLst/>
              <a:ahLst/>
              <a:cxnLst/>
              <a:rect l="l" t="t" r="r" b="b"/>
              <a:pathLst>
                <a:path w="1861" h="1575" extrusionOk="0">
                  <a:moveTo>
                    <a:pt x="1059" y="0"/>
                  </a:moveTo>
                  <a:cubicBezTo>
                    <a:pt x="364" y="0"/>
                    <a:pt x="1" y="832"/>
                    <a:pt x="485" y="1331"/>
                  </a:cubicBezTo>
                  <a:cubicBezTo>
                    <a:pt x="648" y="1499"/>
                    <a:pt x="852" y="1575"/>
                    <a:pt x="1053" y="1575"/>
                  </a:cubicBezTo>
                  <a:cubicBezTo>
                    <a:pt x="1447" y="1575"/>
                    <a:pt x="1825" y="1283"/>
                    <a:pt x="1846" y="832"/>
                  </a:cubicBezTo>
                  <a:cubicBezTo>
                    <a:pt x="1861" y="378"/>
                    <a:pt x="1498" y="16"/>
                    <a:pt x="1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604" name="Google Shape;604;p20"/>
            <p:cNvSpPr/>
            <p:nvPr/>
          </p:nvSpPr>
          <p:spPr>
            <a:xfrm>
              <a:off x="1933" y="1424323"/>
              <a:ext cx="59141" cy="52830"/>
            </a:xfrm>
            <a:custGeom>
              <a:avLst/>
              <a:gdLst/>
              <a:ahLst/>
              <a:cxnLst/>
              <a:rect l="l" t="t" r="r" b="b"/>
              <a:pathLst>
                <a:path w="1846" h="1649" extrusionOk="0">
                  <a:moveTo>
                    <a:pt x="1044" y="1"/>
                  </a:moveTo>
                  <a:cubicBezTo>
                    <a:pt x="1" y="46"/>
                    <a:pt x="1" y="1588"/>
                    <a:pt x="1044" y="1649"/>
                  </a:cubicBezTo>
                  <a:cubicBezTo>
                    <a:pt x="1498" y="1634"/>
                    <a:pt x="1846" y="1271"/>
                    <a:pt x="1831" y="817"/>
                  </a:cubicBezTo>
                  <a:cubicBezTo>
                    <a:pt x="1846" y="379"/>
                    <a:pt x="1498" y="1"/>
                    <a:pt x="10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605" name="Google Shape;605;p20"/>
            <p:cNvSpPr/>
            <p:nvPr/>
          </p:nvSpPr>
          <p:spPr>
            <a:xfrm>
              <a:off x="268870" y="1424323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59" y="1"/>
                  </a:moveTo>
                  <a:cubicBezTo>
                    <a:pt x="364" y="1"/>
                    <a:pt x="1" y="832"/>
                    <a:pt x="485" y="1331"/>
                  </a:cubicBezTo>
                  <a:cubicBezTo>
                    <a:pt x="642" y="1499"/>
                    <a:pt x="842" y="1574"/>
                    <a:pt x="1040" y="1574"/>
                  </a:cubicBezTo>
                  <a:cubicBezTo>
                    <a:pt x="1432" y="1574"/>
                    <a:pt x="1816" y="1279"/>
                    <a:pt x="1846" y="817"/>
                  </a:cubicBezTo>
                  <a:cubicBezTo>
                    <a:pt x="1846" y="379"/>
                    <a:pt x="1498" y="1"/>
                    <a:pt x="10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606" name="Google Shape;606;p20"/>
            <p:cNvSpPr/>
            <p:nvPr/>
          </p:nvSpPr>
          <p:spPr>
            <a:xfrm>
              <a:off x="536287" y="1424323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44" y="1"/>
                  </a:moveTo>
                  <a:cubicBezTo>
                    <a:pt x="349" y="1"/>
                    <a:pt x="1" y="832"/>
                    <a:pt x="470" y="1331"/>
                  </a:cubicBezTo>
                  <a:cubicBezTo>
                    <a:pt x="632" y="1499"/>
                    <a:pt x="836" y="1574"/>
                    <a:pt x="1035" y="1574"/>
                  </a:cubicBezTo>
                  <a:cubicBezTo>
                    <a:pt x="1430" y="1574"/>
                    <a:pt x="1811" y="1279"/>
                    <a:pt x="1831" y="817"/>
                  </a:cubicBezTo>
                  <a:cubicBezTo>
                    <a:pt x="1846" y="379"/>
                    <a:pt x="1483" y="1"/>
                    <a:pt x="10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607" name="Google Shape;607;p20"/>
            <p:cNvSpPr/>
            <p:nvPr/>
          </p:nvSpPr>
          <p:spPr>
            <a:xfrm>
              <a:off x="803223" y="1424323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44" y="1"/>
                  </a:moveTo>
                  <a:cubicBezTo>
                    <a:pt x="364" y="1"/>
                    <a:pt x="1" y="817"/>
                    <a:pt x="485" y="1331"/>
                  </a:cubicBezTo>
                  <a:cubicBezTo>
                    <a:pt x="642" y="1499"/>
                    <a:pt x="842" y="1574"/>
                    <a:pt x="1040" y="1574"/>
                  </a:cubicBezTo>
                  <a:cubicBezTo>
                    <a:pt x="1430" y="1574"/>
                    <a:pt x="1810" y="1279"/>
                    <a:pt x="1831" y="817"/>
                  </a:cubicBezTo>
                  <a:cubicBezTo>
                    <a:pt x="1846" y="379"/>
                    <a:pt x="1498" y="1"/>
                    <a:pt x="10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608" name="Google Shape;608;p20"/>
            <p:cNvSpPr/>
            <p:nvPr/>
          </p:nvSpPr>
          <p:spPr>
            <a:xfrm>
              <a:off x="1070160" y="1424323"/>
              <a:ext cx="59622" cy="50459"/>
            </a:xfrm>
            <a:custGeom>
              <a:avLst/>
              <a:gdLst/>
              <a:ahLst/>
              <a:cxnLst/>
              <a:rect l="l" t="t" r="r" b="b"/>
              <a:pathLst>
                <a:path w="1861" h="1575" extrusionOk="0">
                  <a:moveTo>
                    <a:pt x="1059" y="1"/>
                  </a:moveTo>
                  <a:cubicBezTo>
                    <a:pt x="364" y="1"/>
                    <a:pt x="1" y="832"/>
                    <a:pt x="485" y="1331"/>
                  </a:cubicBezTo>
                  <a:cubicBezTo>
                    <a:pt x="647" y="1499"/>
                    <a:pt x="851" y="1574"/>
                    <a:pt x="1050" y="1574"/>
                  </a:cubicBezTo>
                  <a:cubicBezTo>
                    <a:pt x="1445" y="1574"/>
                    <a:pt x="1825" y="1279"/>
                    <a:pt x="1846" y="817"/>
                  </a:cubicBezTo>
                  <a:cubicBezTo>
                    <a:pt x="1861" y="379"/>
                    <a:pt x="1498" y="1"/>
                    <a:pt x="10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609" name="Google Shape;609;p20"/>
            <p:cNvSpPr/>
            <p:nvPr/>
          </p:nvSpPr>
          <p:spPr>
            <a:xfrm>
              <a:off x="11" y="1704331"/>
              <a:ext cx="61063" cy="52862"/>
            </a:xfrm>
            <a:custGeom>
              <a:avLst/>
              <a:gdLst/>
              <a:ahLst/>
              <a:cxnLst/>
              <a:rect l="l" t="t" r="r" b="b"/>
              <a:pathLst>
                <a:path w="1906" h="1650" extrusionOk="0">
                  <a:moveTo>
                    <a:pt x="1104" y="1"/>
                  </a:moveTo>
                  <a:cubicBezTo>
                    <a:pt x="0" y="1"/>
                    <a:pt x="0" y="1649"/>
                    <a:pt x="1104" y="1649"/>
                  </a:cubicBezTo>
                  <a:cubicBezTo>
                    <a:pt x="1558" y="1649"/>
                    <a:pt x="1906" y="1271"/>
                    <a:pt x="1891" y="833"/>
                  </a:cubicBezTo>
                  <a:cubicBezTo>
                    <a:pt x="1906" y="379"/>
                    <a:pt x="1558" y="16"/>
                    <a:pt x="11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610" name="Google Shape;610;p20"/>
            <p:cNvSpPr/>
            <p:nvPr/>
          </p:nvSpPr>
          <p:spPr>
            <a:xfrm>
              <a:off x="268870" y="1704331"/>
              <a:ext cx="59141" cy="50811"/>
            </a:xfrm>
            <a:custGeom>
              <a:avLst/>
              <a:gdLst/>
              <a:ahLst/>
              <a:cxnLst/>
              <a:rect l="l" t="t" r="r" b="b"/>
              <a:pathLst>
                <a:path w="1846" h="1586" extrusionOk="0">
                  <a:moveTo>
                    <a:pt x="1059" y="1"/>
                  </a:moveTo>
                  <a:cubicBezTo>
                    <a:pt x="364" y="1"/>
                    <a:pt x="1" y="833"/>
                    <a:pt x="485" y="1332"/>
                  </a:cubicBezTo>
                  <a:cubicBezTo>
                    <a:pt x="650" y="1507"/>
                    <a:pt x="857" y="1585"/>
                    <a:pt x="1059" y="1585"/>
                  </a:cubicBezTo>
                  <a:cubicBezTo>
                    <a:pt x="1451" y="1585"/>
                    <a:pt x="1826" y="1291"/>
                    <a:pt x="1846" y="833"/>
                  </a:cubicBezTo>
                  <a:cubicBezTo>
                    <a:pt x="1846" y="379"/>
                    <a:pt x="1498" y="16"/>
                    <a:pt x="10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611" name="Google Shape;611;p20"/>
            <p:cNvSpPr/>
            <p:nvPr/>
          </p:nvSpPr>
          <p:spPr>
            <a:xfrm>
              <a:off x="536287" y="1704331"/>
              <a:ext cx="59141" cy="50811"/>
            </a:xfrm>
            <a:custGeom>
              <a:avLst/>
              <a:gdLst/>
              <a:ahLst/>
              <a:cxnLst/>
              <a:rect l="l" t="t" r="r" b="b"/>
              <a:pathLst>
                <a:path w="1846" h="1586" extrusionOk="0">
                  <a:moveTo>
                    <a:pt x="1044" y="1"/>
                  </a:moveTo>
                  <a:cubicBezTo>
                    <a:pt x="349" y="1"/>
                    <a:pt x="1" y="833"/>
                    <a:pt x="470" y="1332"/>
                  </a:cubicBezTo>
                  <a:cubicBezTo>
                    <a:pt x="635" y="1507"/>
                    <a:pt x="842" y="1585"/>
                    <a:pt x="1044" y="1585"/>
                  </a:cubicBezTo>
                  <a:cubicBezTo>
                    <a:pt x="1436" y="1585"/>
                    <a:pt x="1811" y="1291"/>
                    <a:pt x="1831" y="833"/>
                  </a:cubicBezTo>
                  <a:cubicBezTo>
                    <a:pt x="1846" y="379"/>
                    <a:pt x="1483" y="16"/>
                    <a:pt x="10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612" name="Google Shape;612;p20"/>
            <p:cNvSpPr/>
            <p:nvPr/>
          </p:nvSpPr>
          <p:spPr>
            <a:xfrm>
              <a:off x="803223" y="1704331"/>
              <a:ext cx="59141" cy="50811"/>
            </a:xfrm>
            <a:custGeom>
              <a:avLst/>
              <a:gdLst/>
              <a:ahLst/>
              <a:cxnLst/>
              <a:rect l="l" t="t" r="r" b="b"/>
              <a:pathLst>
                <a:path w="1846" h="1586" extrusionOk="0">
                  <a:moveTo>
                    <a:pt x="1044" y="1"/>
                  </a:moveTo>
                  <a:cubicBezTo>
                    <a:pt x="349" y="1"/>
                    <a:pt x="1" y="833"/>
                    <a:pt x="485" y="1332"/>
                  </a:cubicBezTo>
                  <a:cubicBezTo>
                    <a:pt x="644" y="1507"/>
                    <a:pt x="848" y="1585"/>
                    <a:pt x="1048" y="1585"/>
                  </a:cubicBezTo>
                  <a:cubicBezTo>
                    <a:pt x="1436" y="1585"/>
                    <a:pt x="1811" y="1291"/>
                    <a:pt x="1831" y="833"/>
                  </a:cubicBezTo>
                  <a:cubicBezTo>
                    <a:pt x="1846" y="379"/>
                    <a:pt x="1498" y="16"/>
                    <a:pt x="10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613" name="Google Shape;613;p20"/>
            <p:cNvSpPr/>
            <p:nvPr/>
          </p:nvSpPr>
          <p:spPr>
            <a:xfrm>
              <a:off x="1070160" y="1704331"/>
              <a:ext cx="59622" cy="50811"/>
            </a:xfrm>
            <a:custGeom>
              <a:avLst/>
              <a:gdLst/>
              <a:ahLst/>
              <a:cxnLst/>
              <a:rect l="l" t="t" r="r" b="b"/>
              <a:pathLst>
                <a:path w="1861" h="1586" extrusionOk="0">
                  <a:moveTo>
                    <a:pt x="1059" y="1"/>
                  </a:moveTo>
                  <a:cubicBezTo>
                    <a:pt x="364" y="1"/>
                    <a:pt x="1" y="833"/>
                    <a:pt x="485" y="1332"/>
                  </a:cubicBezTo>
                  <a:cubicBezTo>
                    <a:pt x="650" y="1507"/>
                    <a:pt x="857" y="1585"/>
                    <a:pt x="1059" y="1585"/>
                  </a:cubicBezTo>
                  <a:cubicBezTo>
                    <a:pt x="1451" y="1585"/>
                    <a:pt x="1826" y="1291"/>
                    <a:pt x="1846" y="833"/>
                  </a:cubicBezTo>
                  <a:cubicBezTo>
                    <a:pt x="1861" y="379"/>
                    <a:pt x="1498" y="16"/>
                    <a:pt x="10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</p:grpSp>
      <p:sp>
        <p:nvSpPr>
          <p:cNvPr id="614" name="Google Shape;614;p2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p2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04" name="Google Shape;704;p24"/>
          <p:cNvSpPr txBox="1">
            <a:spLocks noGrp="1"/>
          </p:cNvSpPr>
          <p:nvPr>
            <p:ph type="title" idx="2"/>
          </p:nvPr>
        </p:nvSpPr>
        <p:spPr>
          <a:xfrm>
            <a:off x="720000" y="2994484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05" name="Google Shape;705;p24"/>
          <p:cNvSpPr txBox="1">
            <a:spLocks noGrp="1"/>
          </p:cNvSpPr>
          <p:nvPr>
            <p:ph type="subTitle" idx="1"/>
          </p:nvPr>
        </p:nvSpPr>
        <p:spPr>
          <a:xfrm>
            <a:off x="720000" y="3534450"/>
            <a:ext cx="2336400" cy="75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6" name="Google Shape;706;p24"/>
          <p:cNvSpPr txBox="1">
            <a:spLocks noGrp="1"/>
          </p:cNvSpPr>
          <p:nvPr>
            <p:ph type="title" idx="3"/>
          </p:nvPr>
        </p:nvSpPr>
        <p:spPr>
          <a:xfrm>
            <a:off x="3403800" y="2994484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07" name="Google Shape;707;p24"/>
          <p:cNvSpPr txBox="1">
            <a:spLocks noGrp="1"/>
          </p:cNvSpPr>
          <p:nvPr>
            <p:ph type="subTitle" idx="4"/>
          </p:nvPr>
        </p:nvSpPr>
        <p:spPr>
          <a:xfrm>
            <a:off x="3403800" y="3534450"/>
            <a:ext cx="2336400" cy="75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8" name="Google Shape;708;p24"/>
          <p:cNvSpPr txBox="1">
            <a:spLocks noGrp="1"/>
          </p:cNvSpPr>
          <p:nvPr>
            <p:ph type="title" idx="5"/>
          </p:nvPr>
        </p:nvSpPr>
        <p:spPr>
          <a:xfrm>
            <a:off x="6087600" y="2994484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09" name="Google Shape;709;p24"/>
          <p:cNvSpPr txBox="1">
            <a:spLocks noGrp="1"/>
          </p:cNvSpPr>
          <p:nvPr>
            <p:ph type="subTitle" idx="6"/>
          </p:nvPr>
        </p:nvSpPr>
        <p:spPr>
          <a:xfrm>
            <a:off x="6087600" y="3534450"/>
            <a:ext cx="2336400" cy="75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710" name="Google Shape;710;p24"/>
          <p:cNvGrpSpPr/>
          <p:nvPr/>
        </p:nvGrpSpPr>
        <p:grpSpPr>
          <a:xfrm rot="-5400000">
            <a:off x="7661788" y="304268"/>
            <a:ext cx="1129770" cy="1173854"/>
            <a:chOff x="11" y="583339"/>
            <a:chExt cx="1129770" cy="1173854"/>
          </a:xfrm>
        </p:grpSpPr>
        <p:sp>
          <p:nvSpPr>
            <p:cNvPr id="711" name="Google Shape;711;p24"/>
            <p:cNvSpPr/>
            <p:nvPr/>
          </p:nvSpPr>
          <p:spPr>
            <a:xfrm>
              <a:off x="9686" y="583339"/>
              <a:ext cx="51388" cy="52830"/>
            </a:xfrm>
            <a:custGeom>
              <a:avLst/>
              <a:gdLst/>
              <a:ahLst/>
              <a:cxnLst/>
              <a:rect l="l" t="t" r="r" b="b"/>
              <a:pathLst>
                <a:path w="1604" h="1649" extrusionOk="0">
                  <a:moveTo>
                    <a:pt x="802" y="0"/>
                  </a:moveTo>
                  <a:cubicBezTo>
                    <a:pt x="364" y="15"/>
                    <a:pt x="1" y="378"/>
                    <a:pt x="16" y="832"/>
                  </a:cubicBezTo>
                  <a:cubicBezTo>
                    <a:pt x="1" y="1270"/>
                    <a:pt x="364" y="1633"/>
                    <a:pt x="802" y="1648"/>
                  </a:cubicBezTo>
                  <a:cubicBezTo>
                    <a:pt x="1256" y="1633"/>
                    <a:pt x="1604" y="1270"/>
                    <a:pt x="1589" y="832"/>
                  </a:cubicBezTo>
                  <a:cubicBezTo>
                    <a:pt x="1604" y="378"/>
                    <a:pt x="1256" y="15"/>
                    <a:pt x="8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712" name="Google Shape;712;p24"/>
            <p:cNvSpPr/>
            <p:nvPr/>
          </p:nvSpPr>
          <p:spPr>
            <a:xfrm>
              <a:off x="277103" y="584524"/>
              <a:ext cx="50908" cy="50555"/>
            </a:xfrm>
            <a:custGeom>
              <a:avLst/>
              <a:gdLst/>
              <a:ahLst/>
              <a:cxnLst/>
              <a:rect l="l" t="t" r="r" b="b"/>
              <a:pathLst>
                <a:path w="1589" h="1578" extrusionOk="0">
                  <a:moveTo>
                    <a:pt x="795" y="1"/>
                  </a:moveTo>
                  <a:cubicBezTo>
                    <a:pt x="398" y="1"/>
                    <a:pt x="1" y="265"/>
                    <a:pt x="1" y="795"/>
                  </a:cubicBezTo>
                  <a:cubicBezTo>
                    <a:pt x="1" y="1316"/>
                    <a:pt x="398" y="1577"/>
                    <a:pt x="795" y="1577"/>
                  </a:cubicBezTo>
                  <a:cubicBezTo>
                    <a:pt x="1192" y="1577"/>
                    <a:pt x="1589" y="1316"/>
                    <a:pt x="1589" y="795"/>
                  </a:cubicBezTo>
                  <a:cubicBezTo>
                    <a:pt x="1589" y="265"/>
                    <a:pt x="1192" y="1"/>
                    <a:pt x="7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713" name="Google Shape;713;p24"/>
            <p:cNvSpPr/>
            <p:nvPr/>
          </p:nvSpPr>
          <p:spPr>
            <a:xfrm>
              <a:off x="543559" y="583435"/>
              <a:ext cx="52349" cy="52734"/>
            </a:xfrm>
            <a:custGeom>
              <a:avLst/>
              <a:gdLst/>
              <a:ahLst/>
              <a:cxnLst/>
              <a:rect l="l" t="t" r="r" b="b"/>
              <a:pathLst>
                <a:path w="1634" h="1646" extrusionOk="0">
                  <a:moveTo>
                    <a:pt x="817" y="1"/>
                  </a:moveTo>
                  <a:cubicBezTo>
                    <a:pt x="409" y="1"/>
                    <a:pt x="1" y="277"/>
                    <a:pt x="31" y="829"/>
                  </a:cubicBezTo>
                  <a:cubicBezTo>
                    <a:pt x="1" y="1267"/>
                    <a:pt x="364" y="1645"/>
                    <a:pt x="817" y="1645"/>
                  </a:cubicBezTo>
                  <a:cubicBezTo>
                    <a:pt x="1271" y="1645"/>
                    <a:pt x="1619" y="1267"/>
                    <a:pt x="1604" y="829"/>
                  </a:cubicBezTo>
                  <a:cubicBezTo>
                    <a:pt x="1634" y="277"/>
                    <a:pt x="1226" y="1"/>
                    <a:pt x="8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714" name="Google Shape;714;p24"/>
            <p:cNvSpPr/>
            <p:nvPr/>
          </p:nvSpPr>
          <p:spPr>
            <a:xfrm>
              <a:off x="810752" y="583435"/>
              <a:ext cx="52093" cy="52734"/>
            </a:xfrm>
            <a:custGeom>
              <a:avLst/>
              <a:gdLst/>
              <a:ahLst/>
              <a:cxnLst/>
              <a:rect l="l" t="t" r="r" b="b"/>
              <a:pathLst>
                <a:path w="1626" h="1646" extrusionOk="0">
                  <a:moveTo>
                    <a:pt x="815" y="1"/>
                  </a:moveTo>
                  <a:cubicBezTo>
                    <a:pt x="408" y="1"/>
                    <a:pt x="0" y="277"/>
                    <a:pt x="23" y="829"/>
                  </a:cubicBezTo>
                  <a:cubicBezTo>
                    <a:pt x="8" y="1267"/>
                    <a:pt x="371" y="1645"/>
                    <a:pt x="809" y="1645"/>
                  </a:cubicBezTo>
                  <a:cubicBezTo>
                    <a:pt x="1263" y="1645"/>
                    <a:pt x="1626" y="1267"/>
                    <a:pt x="1596" y="829"/>
                  </a:cubicBezTo>
                  <a:cubicBezTo>
                    <a:pt x="1626" y="277"/>
                    <a:pt x="1221" y="1"/>
                    <a:pt x="8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715" name="Google Shape;715;p24"/>
            <p:cNvSpPr/>
            <p:nvPr/>
          </p:nvSpPr>
          <p:spPr>
            <a:xfrm>
              <a:off x="1078874" y="584524"/>
              <a:ext cx="50427" cy="50555"/>
            </a:xfrm>
            <a:custGeom>
              <a:avLst/>
              <a:gdLst/>
              <a:ahLst/>
              <a:cxnLst/>
              <a:rect l="l" t="t" r="r" b="b"/>
              <a:pathLst>
                <a:path w="1574" h="1578" extrusionOk="0">
                  <a:moveTo>
                    <a:pt x="787" y="1"/>
                  </a:moveTo>
                  <a:cubicBezTo>
                    <a:pt x="394" y="1"/>
                    <a:pt x="1" y="265"/>
                    <a:pt x="1" y="795"/>
                  </a:cubicBezTo>
                  <a:cubicBezTo>
                    <a:pt x="1" y="1316"/>
                    <a:pt x="394" y="1577"/>
                    <a:pt x="787" y="1577"/>
                  </a:cubicBezTo>
                  <a:cubicBezTo>
                    <a:pt x="1180" y="1577"/>
                    <a:pt x="1574" y="1316"/>
                    <a:pt x="1574" y="795"/>
                  </a:cubicBezTo>
                  <a:cubicBezTo>
                    <a:pt x="1574" y="265"/>
                    <a:pt x="1180" y="1"/>
                    <a:pt x="78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716" name="Google Shape;716;p24"/>
            <p:cNvSpPr/>
            <p:nvPr/>
          </p:nvSpPr>
          <p:spPr>
            <a:xfrm>
              <a:off x="1933" y="863347"/>
              <a:ext cx="59141" cy="53310"/>
            </a:xfrm>
            <a:custGeom>
              <a:avLst/>
              <a:gdLst/>
              <a:ahLst/>
              <a:cxnLst/>
              <a:rect l="l" t="t" r="r" b="b"/>
              <a:pathLst>
                <a:path w="1846" h="1664" extrusionOk="0">
                  <a:moveTo>
                    <a:pt x="1044" y="0"/>
                  </a:moveTo>
                  <a:cubicBezTo>
                    <a:pt x="1" y="61"/>
                    <a:pt x="1" y="1603"/>
                    <a:pt x="1044" y="1663"/>
                  </a:cubicBezTo>
                  <a:cubicBezTo>
                    <a:pt x="1483" y="1648"/>
                    <a:pt x="1846" y="1270"/>
                    <a:pt x="1831" y="832"/>
                  </a:cubicBezTo>
                  <a:cubicBezTo>
                    <a:pt x="1846" y="393"/>
                    <a:pt x="1498" y="15"/>
                    <a:pt x="10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717" name="Google Shape;717;p24"/>
            <p:cNvSpPr/>
            <p:nvPr/>
          </p:nvSpPr>
          <p:spPr>
            <a:xfrm>
              <a:off x="268870" y="863827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59" y="0"/>
                  </a:moveTo>
                  <a:cubicBezTo>
                    <a:pt x="364" y="0"/>
                    <a:pt x="1" y="817"/>
                    <a:pt x="485" y="1331"/>
                  </a:cubicBezTo>
                  <a:cubicBezTo>
                    <a:pt x="642" y="1499"/>
                    <a:pt x="842" y="1574"/>
                    <a:pt x="1040" y="1574"/>
                  </a:cubicBezTo>
                  <a:cubicBezTo>
                    <a:pt x="1432" y="1574"/>
                    <a:pt x="1816" y="1279"/>
                    <a:pt x="1846" y="817"/>
                  </a:cubicBezTo>
                  <a:cubicBezTo>
                    <a:pt x="1846" y="378"/>
                    <a:pt x="1498" y="0"/>
                    <a:pt x="1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718" name="Google Shape;718;p24"/>
            <p:cNvSpPr/>
            <p:nvPr/>
          </p:nvSpPr>
          <p:spPr>
            <a:xfrm>
              <a:off x="536287" y="863827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44" y="0"/>
                  </a:moveTo>
                  <a:cubicBezTo>
                    <a:pt x="349" y="0"/>
                    <a:pt x="1" y="817"/>
                    <a:pt x="470" y="1331"/>
                  </a:cubicBezTo>
                  <a:cubicBezTo>
                    <a:pt x="632" y="1499"/>
                    <a:pt x="836" y="1574"/>
                    <a:pt x="1035" y="1574"/>
                  </a:cubicBezTo>
                  <a:cubicBezTo>
                    <a:pt x="1430" y="1574"/>
                    <a:pt x="1811" y="1279"/>
                    <a:pt x="1831" y="817"/>
                  </a:cubicBezTo>
                  <a:cubicBezTo>
                    <a:pt x="1846" y="378"/>
                    <a:pt x="1483" y="0"/>
                    <a:pt x="10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719" name="Google Shape;719;p24"/>
            <p:cNvSpPr/>
            <p:nvPr/>
          </p:nvSpPr>
          <p:spPr>
            <a:xfrm>
              <a:off x="803383" y="863827"/>
              <a:ext cx="58981" cy="50459"/>
            </a:xfrm>
            <a:custGeom>
              <a:avLst/>
              <a:gdLst/>
              <a:ahLst/>
              <a:cxnLst/>
              <a:rect l="l" t="t" r="r" b="b"/>
              <a:pathLst>
                <a:path w="1841" h="1575" extrusionOk="0">
                  <a:moveTo>
                    <a:pt x="1021" y="0"/>
                  </a:moveTo>
                  <a:cubicBezTo>
                    <a:pt x="352" y="0"/>
                    <a:pt x="0" y="821"/>
                    <a:pt x="480" y="1331"/>
                  </a:cubicBezTo>
                  <a:cubicBezTo>
                    <a:pt x="637" y="1499"/>
                    <a:pt x="837" y="1574"/>
                    <a:pt x="1035" y="1574"/>
                  </a:cubicBezTo>
                  <a:cubicBezTo>
                    <a:pt x="1425" y="1574"/>
                    <a:pt x="1805" y="1279"/>
                    <a:pt x="1826" y="817"/>
                  </a:cubicBezTo>
                  <a:cubicBezTo>
                    <a:pt x="1841" y="378"/>
                    <a:pt x="1493" y="0"/>
                    <a:pt x="1039" y="0"/>
                  </a:cubicBezTo>
                  <a:cubicBezTo>
                    <a:pt x="1033" y="0"/>
                    <a:pt x="1027" y="0"/>
                    <a:pt x="102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720" name="Google Shape;720;p24"/>
            <p:cNvSpPr/>
            <p:nvPr/>
          </p:nvSpPr>
          <p:spPr>
            <a:xfrm>
              <a:off x="1070160" y="863827"/>
              <a:ext cx="59622" cy="50459"/>
            </a:xfrm>
            <a:custGeom>
              <a:avLst/>
              <a:gdLst/>
              <a:ahLst/>
              <a:cxnLst/>
              <a:rect l="l" t="t" r="r" b="b"/>
              <a:pathLst>
                <a:path w="1861" h="1575" extrusionOk="0">
                  <a:moveTo>
                    <a:pt x="1059" y="0"/>
                  </a:moveTo>
                  <a:cubicBezTo>
                    <a:pt x="364" y="0"/>
                    <a:pt x="1" y="817"/>
                    <a:pt x="485" y="1331"/>
                  </a:cubicBezTo>
                  <a:cubicBezTo>
                    <a:pt x="647" y="1499"/>
                    <a:pt x="851" y="1574"/>
                    <a:pt x="1050" y="1574"/>
                  </a:cubicBezTo>
                  <a:cubicBezTo>
                    <a:pt x="1445" y="1574"/>
                    <a:pt x="1825" y="1279"/>
                    <a:pt x="1846" y="817"/>
                  </a:cubicBezTo>
                  <a:cubicBezTo>
                    <a:pt x="1861" y="378"/>
                    <a:pt x="1498" y="0"/>
                    <a:pt x="1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721" name="Google Shape;721;p24"/>
            <p:cNvSpPr/>
            <p:nvPr/>
          </p:nvSpPr>
          <p:spPr>
            <a:xfrm>
              <a:off x="11" y="1143835"/>
              <a:ext cx="61063" cy="52830"/>
            </a:xfrm>
            <a:custGeom>
              <a:avLst/>
              <a:gdLst/>
              <a:ahLst/>
              <a:cxnLst/>
              <a:rect l="l" t="t" r="r" b="b"/>
              <a:pathLst>
                <a:path w="1906" h="1649" extrusionOk="0">
                  <a:moveTo>
                    <a:pt x="1104" y="0"/>
                  </a:moveTo>
                  <a:cubicBezTo>
                    <a:pt x="0" y="0"/>
                    <a:pt x="0" y="1649"/>
                    <a:pt x="1104" y="1649"/>
                  </a:cubicBezTo>
                  <a:cubicBezTo>
                    <a:pt x="1558" y="1634"/>
                    <a:pt x="1906" y="1271"/>
                    <a:pt x="1891" y="832"/>
                  </a:cubicBezTo>
                  <a:cubicBezTo>
                    <a:pt x="1906" y="378"/>
                    <a:pt x="1558" y="16"/>
                    <a:pt x="11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722" name="Google Shape;722;p24"/>
            <p:cNvSpPr/>
            <p:nvPr/>
          </p:nvSpPr>
          <p:spPr>
            <a:xfrm>
              <a:off x="268870" y="1143835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59" y="0"/>
                  </a:moveTo>
                  <a:cubicBezTo>
                    <a:pt x="364" y="0"/>
                    <a:pt x="1" y="832"/>
                    <a:pt x="485" y="1331"/>
                  </a:cubicBezTo>
                  <a:cubicBezTo>
                    <a:pt x="648" y="1499"/>
                    <a:pt x="852" y="1575"/>
                    <a:pt x="1053" y="1575"/>
                  </a:cubicBezTo>
                  <a:cubicBezTo>
                    <a:pt x="1447" y="1575"/>
                    <a:pt x="1826" y="1283"/>
                    <a:pt x="1846" y="832"/>
                  </a:cubicBezTo>
                  <a:cubicBezTo>
                    <a:pt x="1846" y="378"/>
                    <a:pt x="1498" y="16"/>
                    <a:pt x="1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723" name="Google Shape;723;p24"/>
            <p:cNvSpPr/>
            <p:nvPr/>
          </p:nvSpPr>
          <p:spPr>
            <a:xfrm>
              <a:off x="536287" y="1143835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44" y="0"/>
                  </a:moveTo>
                  <a:cubicBezTo>
                    <a:pt x="349" y="0"/>
                    <a:pt x="1" y="832"/>
                    <a:pt x="470" y="1331"/>
                  </a:cubicBezTo>
                  <a:cubicBezTo>
                    <a:pt x="633" y="1499"/>
                    <a:pt x="837" y="1575"/>
                    <a:pt x="1038" y="1575"/>
                  </a:cubicBezTo>
                  <a:cubicBezTo>
                    <a:pt x="1432" y="1575"/>
                    <a:pt x="1811" y="1283"/>
                    <a:pt x="1831" y="832"/>
                  </a:cubicBezTo>
                  <a:cubicBezTo>
                    <a:pt x="1846" y="378"/>
                    <a:pt x="1483" y="16"/>
                    <a:pt x="10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724" name="Google Shape;724;p24"/>
            <p:cNvSpPr/>
            <p:nvPr/>
          </p:nvSpPr>
          <p:spPr>
            <a:xfrm>
              <a:off x="803223" y="1143835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44" y="0"/>
                  </a:moveTo>
                  <a:cubicBezTo>
                    <a:pt x="349" y="0"/>
                    <a:pt x="1" y="832"/>
                    <a:pt x="485" y="1331"/>
                  </a:cubicBezTo>
                  <a:cubicBezTo>
                    <a:pt x="643" y="1499"/>
                    <a:pt x="844" y="1575"/>
                    <a:pt x="1042" y="1575"/>
                  </a:cubicBezTo>
                  <a:cubicBezTo>
                    <a:pt x="1432" y="1575"/>
                    <a:pt x="1810" y="1283"/>
                    <a:pt x="1831" y="832"/>
                  </a:cubicBezTo>
                  <a:cubicBezTo>
                    <a:pt x="1846" y="378"/>
                    <a:pt x="1498" y="16"/>
                    <a:pt x="10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725" name="Google Shape;725;p24"/>
            <p:cNvSpPr/>
            <p:nvPr/>
          </p:nvSpPr>
          <p:spPr>
            <a:xfrm>
              <a:off x="1070160" y="1143835"/>
              <a:ext cx="59622" cy="50459"/>
            </a:xfrm>
            <a:custGeom>
              <a:avLst/>
              <a:gdLst/>
              <a:ahLst/>
              <a:cxnLst/>
              <a:rect l="l" t="t" r="r" b="b"/>
              <a:pathLst>
                <a:path w="1861" h="1575" extrusionOk="0">
                  <a:moveTo>
                    <a:pt x="1059" y="0"/>
                  </a:moveTo>
                  <a:cubicBezTo>
                    <a:pt x="364" y="0"/>
                    <a:pt x="1" y="832"/>
                    <a:pt x="485" y="1331"/>
                  </a:cubicBezTo>
                  <a:cubicBezTo>
                    <a:pt x="648" y="1499"/>
                    <a:pt x="852" y="1575"/>
                    <a:pt x="1053" y="1575"/>
                  </a:cubicBezTo>
                  <a:cubicBezTo>
                    <a:pt x="1447" y="1575"/>
                    <a:pt x="1825" y="1283"/>
                    <a:pt x="1846" y="832"/>
                  </a:cubicBezTo>
                  <a:cubicBezTo>
                    <a:pt x="1861" y="378"/>
                    <a:pt x="1498" y="16"/>
                    <a:pt x="1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726" name="Google Shape;726;p24"/>
            <p:cNvSpPr/>
            <p:nvPr/>
          </p:nvSpPr>
          <p:spPr>
            <a:xfrm>
              <a:off x="1933" y="1424323"/>
              <a:ext cx="59141" cy="52830"/>
            </a:xfrm>
            <a:custGeom>
              <a:avLst/>
              <a:gdLst/>
              <a:ahLst/>
              <a:cxnLst/>
              <a:rect l="l" t="t" r="r" b="b"/>
              <a:pathLst>
                <a:path w="1846" h="1649" extrusionOk="0">
                  <a:moveTo>
                    <a:pt x="1044" y="1"/>
                  </a:moveTo>
                  <a:cubicBezTo>
                    <a:pt x="1" y="46"/>
                    <a:pt x="1" y="1588"/>
                    <a:pt x="1044" y="1649"/>
                  </a:cubicBezTo>
                  <a:cubicBezTo>
                    <a:pt x="1498" y="1634"/>
                    <a:pt x="1846" y="1271"/>
                    <a:pt x="1831" y="817"/>
                  </a:cubicBezTo>
                  <a:cubicBezTo>
                    <a:pt x="1846" y="379"/>
                    <a:pt x="1498" y="1"/>
                    <a:pt x="10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727" name="Google Shape;727;p24"/>
            <p:cNvSpPr/>
            <p:nvPr/>
          </p:nvSpPr>
          <p:spPr>
            <a:xfrm>
              <a:off x="268870" y="1424323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59" y="1"/>
                  </a:moveTo>
                  <a:cubicBezTo>
                    <a:pt x="364" y="1"/>
                    <a:pt x="1" y="832"/>
                    <a:pt x="485" y="1331"/>
                  </a:cubicBezTo>
                  <a:cubicBezTo>
                    <a:pt x="642" y="1499"/>
                    <a:pt x="842" y="1574"/>
                    <a:pt x="1040" y="1574"/>
                  </a:cubicBezTo>
                  <a:cubicBezTo>
                    <a:pt x="1432" y="1574"/>
                    <a:pt x="1816" y="1279"/>
                    <a:pt x="1846" y="817"/>
                  </a:cubicBezTo>
                  <a:cubicBezTo>
                    <a:pt x="1846" y="379"/>
                    <a:pt x="1498" y="1"/>
                    <a:pt x="10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728" name="Google Shape;728;p24"/>
            <p:cNvSpPr/>
            <p:nvPr/>
          </p:nvSpPr>
          <p:spPr>
            <a:xfrm>
              <a:off x="536287" y="1424323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44" y="1"/>
                  </a:moveTo>
                  <a:cubicBezTo>
                    <a:pt x="349" y="1"/>
                    <a:pt x="1" y="832"/>
                    <a:pt x="470" y="1331"/>
                  </a:cubicBezTo>
                  <a:cubicBezTo>
                    <a:pt x="632" y="1499"/>
                    <a:pt x="836" y="1574"/>
                    <a:pt x="1035" y="1574"/>
                  </a:cubicBezTo>
                  <a:cubicBezTo>
                    <a:pt x="1430" y="1574"/>
                    <a:pt x="1811" y="1279"/>
                    <a:pt x="1831" y="817"/>
                  </a:cubicBezTo>
                  <a:cubicBezTo>
                    <a:pt x="1846" y="379"/>
                    <a:pt x="1483" y="1"/>
                    <a:pt x="10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729" name="Google Shape;729;p24"/>
            <p:cNvSpPr/>
            <p:nvPr/>
          </p:nvSpPr>
          <p:spPr>
            <a:xfrm>
              <a:off x="803223" y="1424323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44" y="1"/>
                  </a:moveTo>
                  <a:cubicBezTo>
                    <a:pt x="364" y="1"/>
                    <a:pt x="1" y="817"/>
                    <a:pt x="485" y="1331"/>
                  </a:cubicBezTo>
                  <a:cubicBezTo>
                    <a:pt x="642" y="1499"/>
                    <a:pt x="842" y="1574"/>
                    <a:pt x="1040" y="1574"/>
                  </a:cubicBezTo>
                  <a:cubicBezTo>
                    <a:pt x="1430" y="1574"/>
                    <a:pt x="1810" y="1279"/>
                    <a:pt x="1831" y="817"/>
                  </a:cubicBezTo>
                  <a:cubicBezTo>
                    <a:pt x="1846" y="379"/>
                    <a:pt x="1498" y="1"/>
                    <a:pt x="10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730" name="Google Shape;730;p24"/>
            <p:cNvSpPr/>
            <p:nvPr/>
          </p:nvSpPr>
          <p:spPr>
            <a:xfrm>
              <a:off x="1070160" y="1424323"/>
              <a:ext cx="59622" cy="50459"/>
            </a:xfrm>
            <a:custGeom>
              <a:avLst/>
              <a:gdLst/>
              <a:ahLst/>
              <a:cxnLst/>
              <a:rect l="l" t="t" r="r" b="b"/>
              <a:pathLst>
                <a:path w="1861" h="1575" extrusionOk="0">
                  <a:moveTo>
                    <a:pt x="1059" y="1"/>
                  </a:moveTo>
                  <a:cubicBezTo>
                    <a:pt x="364" y="1"/>
                    <a:pt x="1" y="832"/>
                    <a:pt x="485" y="1331"/>
                  </a:cubicBezTo>
                  <a:cubicBezTo>
                    <a:pt x="647" y="1499"/>
                    <a:pt x="851" y="1574"/>
                    <a:pt x="1050" y="1574"/>
                  </a:cubicBezTo>
                  <a:cubicBezTo>
                    <a:pt x="1445" y="1574"/>
                    <a:pt x="1825" y="1279"/>
                    <a:pt x="1846" y="817"/>
                  </a:cubicBezTo>
                  <a:cubicBezTo>
                    <a:pt x="1861" y="379"/>
                    <a:pt x="1498" y="1"/>
                    <a:pt x="10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731" name="Google Shape;731;p24"/>
            <p:cNvSpPr/>
            <p:nvPr/>
          </p:nvSpPr>
          <p:spPr>
            <a:xfrm>
              <a:off x="11" y="1704331"/>
              <a:ext cx="61063" cy="52862"/>
            </a:xfrm>
            <a:custGeom>
              <a:avLst/>
              <a:gdLst/>
              <a:ahLst/>
              <a:cxnLst/>
              <a:rect l="l" t="t" r="r" b="b"/>
              <a:pathLst>
                <a:path w="1906" h="1650" extrusionOk="0">
                  <a:moveTo>
                    <a:pt x="1104" y="1"/>
                  </a:moveTo>
                  <a:cubicBezTo>
                    <a:pt x="0" y="1"/>
                    <a:pt x="0" y="1649"/>
                    <a:pt x="1104" y="1649"/>
                  </a:cubicBezTo>
                  <a:cubicBezTo>
                    <a:pt x="1558" y="1649"/>
                    <a:pt x="1906" y="1271"/>
                    <a:pt x="1891" y="833"/>
                  </a:cubicBezTo>
                  <a:cubicBezTo>
                    <a:pt x="1906" y="379"/>
                    <a:pt x="1558" y="16"/>
                    <a:pt x="11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732" name="Google Shape;732;p24"/>
            <p:cNvSpPr/>
            <p:nvPr/>
          </p:nvSpPr>
          <p:spPr>
            <a:xfrm>
              <a:off x="268870" y="1704331"/>
              <a:ext cx="59141" cy="50811"/>
            </a:xfrm>
            <a:custGeom>
              <a:avLst/>
              <a:gdLst/>
              <a:ahLst/>
              <a:cxnLst/>
              <a:rect l="l" t="t" r="r" b="b"/>
              <a:pathLst>
                <a:path w="1846" h="1586" extrusionOk="0">
                  <a:moveTo>
                    <a:pt x="1059" y="1"/>
                  </a:moveTo>
                  <a:cubicBezTo>
                    <a:pt x="364" y="1"/>
                    <a:pt x="1" y="833"/>
                    <a:pt x="485" y="1332"/>
                  </a:cubicBezTo>
                  <a:cubicBezTo>
                    <a:pt x="650" y="1507"/>
                    <a:pt x="857" y="1585"/>
                    <a:pt x="1059" y="1585"/>
                  </a:cubicBezTo>
                  <a:cubicBezTo>
                    <a:pt x="1451" y="1585"/>
                    <a:pt x="1826" y="1291"/>
                    <a:pt x="1846" y="833"/>
                  </a:cubicBezTo>
                  <a:cubicBezTo>
                    <a:pt x="1846" y="379"/>
                    <a:pt x="1498" y="16"/>
                    <a:pt x="10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733" name="Google Shape;733;p24"/>
            <p:cNvSpPr/>
            <p:nvPr/>
          </p:nvSpPr>
          <p:spPr>
            <a:xfrm>
              <a:off x="536287" y="1704331"/>
              <a:ext cx="59141" cy="50811"/>
            </a:xfrm>
            <a:custGeom>
              <a:avLst/>
              <a:gdLst/>
              <a:ahLst/>
              <a:cxnLst/>
              <a:rect l="l" t="t" r="r" b="b"/>
              <a:pathLst>
                <a:path w="1846" h="1586" extrusionOk="0">
                  <a:moveTo>
                    <a:pt x="1044" y="1"/>
                  </a:moveTo>
                  <a:cubicBezTo>
                    <a:pt x="349" y="1"/>
                    <a:pt x="1" y="833"/>
                    <a:pt x="470" y="1332"/>
                  </a:cubicBezTo>
                  <a:cubicBezTo>
                    <a:pt x="635" y="1507"/>
                    <a:pt x="842" y="1585"/>
                    <a:pt x="1044" y="1585"/>
                  </a:cubicBezTo>
                  <a:cubicBezTo>
                    <a:pt x="1436" y="1585"/>
                    <a:pt x="1811" y="1291"/>
                    <a:pt x="1831" y="833"/>
                  </a:cubicBezTo>
                  <a:cubicBezTo>
                    <a:pt x="1846" y="379"/>
                    <a:pt x="1483" y="16"/>
                    <a:pt x="10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734" name="Google Shape;734;p24"/>
            <p:cNvSpPr/>
            <p:nvPr/>
          </p:nvSpPr>
          <p:spPr>
            <a:xfrm>
              <a:off x="803223" y="1704331"/>
              <a:ext cx="59141" cy="50811"/>
            </a:xfrm>
            <a:custGeom>
              <a:avLst/>
              <a:gdLst/>
              <a:ahLst/>
              <a:cxnLst/>
              <a:rect l="l" t="t" r="r" b="b"/>
              <a:pathLst>
                <a:path w="1846" h="1586" extrusionOk="0">
                  <a:moveTo>
                    <a:pt x="1044" y="1"/>
                  </a:moveTo>
                  <a:cubicBezTo>
                    <a:pt x="349" y="1"/>
                    <a:pt x="1" y="833"/>
                    <a:pt x="485" y="1332"/>
                  </a:cubicBezTo>
                  <a:cubicBezTo>
                    <a:pt x="644" y="1507"/>
                    <a:pt x="848" y="1585"/>
                    <a:pt x="1048" y="1585"/>
                  </a:cubicBezTo>
                  <a:cubicBezTo>
                    <a:pt x="1436" y="1585"/>
                    <a:pt x="1811" y="1291"/>
                    <a:pt x="1831" y="833"/>
                  </a:cubicBezTo>
                  <a:cubicBezTo>
                    <a:pt x="1846" y="379"/>
                    <a:pt x="1498" y="16"/>
                    <a:pt x="10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735" name="Google Shape;735;p24"/>
            <p:cNvSpPr/>
            <p:nvPr/>
          </p:nvSpPr>
          <p:spPr>
            <a:xfrm>
              <a:off x="1070160" y="1704331"/>
              <a:ext cx="59622" cy="50811"/>
            </a:xfrm>
            <a:custGeom>
              <a:avLst/>
              <a:gdLst/>
              <a:ahLst/>
              <a:cxnLst/>
              <a:rect l="l" t="t" r="r" b="b"/>
              <a:pathLst>
                <a:path w="1861" h="1586" extrusionOk="0">
                  <a:moveTo>
                    <a:pt x="1059" y="1"/>
                  </a:moveTo>
                  <a:cubicBezTo>
                    <a:pt x="364" y="1"/>
                    <a:pt x="1" y="833"/>
                    <a:pt x="485" y="1332"/>
                  </a:cubicBezTo>
                  <a:cubicBezTo>
                    <a:pt x="650" y="1507"/>
                    <a:pt x="857" y="1585"/>
                    <a:pt x="1059" y="1585"/>
                  </a:cubicBezTo>
                  <a:cubicBezTo>
                    <a:pt x="1451" y="1585"/>
                    <a:pt x="1826" y="1291"/>
                    <a:pt x="1846" y="833"/>
                  </a:cubicBezTo>
                  <a:cubicBezTo>
                    <a:pt x="1861" y="379"/>
                    <a:pt x="1498" y="16"/>
                    <a:pt x="10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LANK_1_1_1_1_1_1_1_1">
    <p:spTree>
      <p:nvGrpSpPr>
        <p:cNvPr id="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2" name="Google Shape;922;p29"/>
          <p:cNvGrpSpPr/>
          <p:nvPr/>
        </p:nvGrpSpPr>
        <p:grpSpPr>
          <a:xfrm rot="-5400000">
            <a:off x="7661788" y="304268"/>
            <a:ext cx="1129770" cy="1173854"/>
            <a:chOff x="11" y="583339"/>
            <a:chExt cx="1129770" cy="1173854"/>
          </a:xfrm>
        </p:grpSpPr>
        <p:sp>
          <p:nvSpPr>
            <p:cNvPr id="923" name="Google Shape;923;p29"/>
            <p:cNvSpPr/>
            <p:nvPr/>
          </p:nvSpPr>
          <p:spPr>
            <a:xfrm>
              <a:off x="9686" y="583339"/>
              <a:ext cx="51388" cy="52830"/>
            </a:xfrm>
            <a:custGeom>
              <a:avLst/>
              <a:gdLst/>
              <a:ahLst/>
              <a:cxnLst/>
              <a:rect l="l" t="t" r="r" b="b"/>
              <a:pathLst>
                <a:path w="1604" h="1649" extrusionOk="0">
                  <a:moveTo>
                    <a:pt x="802" y="0"/>
                  </a:moveTo>
                  <a:cubicBezTo>
                    <a:pt x="364" y="15"/>
                    <a:pt x="1" y="378"/>
                    <a:pt x="16" y="832"/>
                  </a:cubicBezTo>
                  <a:cubicBezTo>
                    <a:pt x="1" y="1270"/>
                    <a:pt x="364" y="1633"/>
                    <a:pt x="802" y="1648"/>
                  </a:cubicBezTo>
                  <a:cubicBezTo>
                    <a:pt x="1256" y="1633"/>
                    <a:pt x="1604" y="1270"/>
                    <a:pt x="1589" y="832"/>
                  </a:cubicBezTo>
                  <a:cubicBezTo>
                    <a:pt x="1604" y="378"/>
                    <a:pt x="1256" y="15"/>
                    <a:pt x="8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924" name="Google Shape;924;p29"/>
            <p:cNvSpPr/>
            <p:nvPr/>
          </p:nvSpPr>
          <p:spPr>
            <a:xfrm>
              <a:off x="277103" y="584524"/>
              <a:ext cx="50908" cy="50555"/>
            </a:xfrm>
            <a:custGeom>
              <a:avLst/>
              <a:gdLst/>
              <a:ahLst/>
              <a:cxnLst/>
              <a:rect l="l" t="t" r="r" b="b"/>
              <a:pathLst>
                <a:path w="1589" h="1578" extrusionOk="0">
                  <a:moveTo>
                    <a:pt x="795" y="1"/>
                  </a:moveTo>
                  <a:cubicBezTo>
                    <a:pt x="398" y="1"/>
                    <a:pt x="1" y="265"/>
                    <a:pt x="1" y="795"/>
                  </a:cubicBezTo>
                  <a:cubicBezTo>
                    <a:pt x="1" y="1316"/>
                    <a:pt x="398" y="1577"/>
                    <a:pt x="795" y="1577"/>
                  </a:cubicBezTo>
                  <a:cubicBezTo>
                    <a:pt x="1192" y="1577"/>
                    <a:pt x="1589" y="1316"/>
                    <a:pt x="1589" y="795"/>
                  </a:cubicBezTo>
                  <a:cubicBezTo>
                    <a:pt x="1589" y="265"/>
                    <a:pt x="1192" y="1"/>
                    <a:pt x="7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925" name="Google Shape;925;p29"/>
            <p:cNvSpPr/>
            <p:nvPr/>
          </p:nvSpPr>
          <p:spPr>
            <a:xfrm>
              <a:off x="543559" y="583435"/>
              <a:ext cx="52349" cy="52734"/>
            </a:xfrm>
            <a:custGeom>
              <a:avLst/>
              <a:gdLst/>
              <a:ahLst/>
              <a:cxnLst/>
              <a:rect l="l" t="t" r="r" b="b"/>
              <a:pathLst>
                <a:path w="1634" h="1646" extrusionOk="0">
                  <a:moveTo>
                    <a:pt x="817" y="1"/>
                  </a:moveTo>
                  <a:cubicBezTo>
                    <a:pt x="409" y="1"/>
                    <a:pt x="1" y="277"/>
                    <a:pt x="31" y="829"/>
                  </a:cubicBezTo>
                  <a:cubicBezTo>
                    <a:pt x="1" y="1267"/>
                    <a:pt x="364" y="1645"/>
                    <a:pt x="817" y="1645"/>
                  </a:cubicBezTo>
                  <a:cubicBezTo>
                    <a:pt x="1271" y="1645"/>
                    <a:pt x="1619" y="1267"/>
                    <a:pt x="1604" y="829"/>
                  </a:cubicBezTo>
                  <a:cubicBezTo>
                    <a:pt x="1634" y="277"/>
                    <a:pt x="1226" y="1"/>
                    <a:pt x="8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926" name="Google Shape;926;p29"/>
            <p:cNvSpPr/>
            <p:nvPr/>
          </p:nvSpPr>
          <p:spPr>
            <a:xfrm>
              <a:off x="810752" y="583435"/>
              <a:ext cx="52093" cy="52734"/>
            </a:xfrm>
            <a:custGeom>
              <a:avLst/>
              <a:gdLst/>
              <a:ahLst/>
              <a:cxnLst/>
              <a:rect l="l" t="t" r="r" b="b"/>
              <a:pathLst>
                <a:path w="1626" h="1646" extrusionOk="0">
                  <a:moveTo>
                    <a:pt x="815" y="1"/>
                  </a:moveTo>
                  <a:cubicBezTo>
                    <a:pt x="408" y="1"/>
                    <a:pt x="0" y="277"/>
                    <a:pt x="23" y="829"/>
                  </a:cubicBezTo>
                  <a:cubicBezTo>
                    <a:pt x="8" y="1267"/>
                    <a:pt x="371" y="1645"/>
                    <a:pt x="809" y="1645"/>
                  </a:cubicBezTo>
                  <a:cubicBezTo>
                    <a:pt x="1263" y="1645"/>
                    <a:pt x="1626" y="1267"/>
                    <a:pt x="1596" y="829"/>
                  </a:cubicBezTo>
                  <a:cubicBezTo>
                    <a:pt x="1626" y="277"/>
                    <a:pt x="1221" y="1"/>
                    <a:pt x="8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927" name="Google Shape;927;p29"/>
            <p:cNvSpPr/>
            <p:nvPr/>
          </p:nvSpPr>
          <p:spPr>
            <a:xfrm>
              <a:off x="1078874" y="584524"/>
              <a:ext cx="50427" cy="50555"/>
            </a:xfrm>
            <a:custGeom>
              <a:avLst/>
              <a:gdLst/>
              <a:ahLst/>
              <a:cxnLst/>
              <a:rect l="l" t="t" r="r" b="b"/>
              <a:pathLst>
                <a:path w="1574" h="1578" extrusionOk="0">
                  <a:moveTo>
                    <a:pt x="787" y="1"/>
                  </a:moveTo>
                  <a:cubicBezTo>
                    <a:pt x="394" y="1"/>
                    <a:pt x="1" y="265"/>
                    <a:pt x="1" y="795"/>
                  </a:cubicBezTo>
                  <a:cubicBezTo>
                    <a:pt x="1" y="1316"/>
                    <a:pt x="394" y="1577"/>
                    <a:pt x="787" y="1577"/>
                  </a:cubicBezTo>
                  <a:cubicBezTo>
                    <a:pt x="1180" y="1577"/>
                    <a:pt x="1574" y="1316"/>
                    <a:pt x="1574" y="795"/>
                  </a:cubicBezTo>
                  <a:cubicBezTo>
                    <a:pt x="1574" y="265"/>
                    <a:pt x="1180" y="1"/>
                    <a:pt x="78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928" name="Google Shape;928;p29"/>
            <p:cNvSpPr/>
            <p:nvPr/>
          </p:nvSpPr>
          <p:spPr>
            <a:xfrm>
              <a:off x="1933" y="863347"/>
              <a:ext cx="59141" cy="53310"/>
            </a:xfrm>
            <a:custGeom>
              <a:avLst/>
              <a:gdLst/>
              <a:ahLst/>
              <a:cxnLst/>
              <a:rect l="l" t="t" r="r" b="b"/>
              <a:pathLst>
                <a:path w="1846" h="1664" extrusionOk="0">
                  <a:moveTo>
                    <a:pt x="1044" y="0"/>
                  </a:moveTo>
                  <a:cubicBezTo>
                    <a:pt x="1" y="61"/>
                    <a:pt x="1" y="1603"/>
                    <a:pt x="1044" y="1663"/>
                  </a:cubicBezTo>
                  <a:cubicBezTo>
                    <a:pt x="1483" y="1648"/>
                    <a:pt x="1846" y="1270"/>
                    <a:pt x="1831" y="832"/>
                  </a:cubicBezTo>
                  <a:cubicBezTo>
                    <a:pt x="1846" y="393"/>
                    <a:pt x="1498" y="15"/>
                    <a:pt x="10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929" name="Google Shape;929;p29"/>
            <p:cNvSpPr/>
            <p:nvPr/>
          </p:nvSpPr>
          <p:spPr>
            <a:xfrm>
              <a:off x="268870" y="863827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59" y="0"/>
                  </a:moveTo>
                  <a:cubicBezTo>
                    <a:pt x="364" y="0"/>
                    <a:pt x="1" y="817"/>
                    <a:pt x="485" y="1331"/>
                  </a:cubicBezTo>
                  <a:cubicBezTo>
                    <a:pt x="642" y="1499"/>
                    <a:pt x="842" y="1574"/>
                    <a:pt x="1040" y="1574"/>
                  </a:cubicBezTo>
                  <a:cubicBezTo>
                    <a:pt x="1432" y="1574"/>
                    <a:pt x="1816" y="1279"/>
                    <a:pt x="1846" y="817"/>
                  </a:cubicBezTo>
                  <a:cubicBezTo>
                    <a:pt x="1846" y="378"/>
                    <a:pt x="1498" y="0"/>
                    <a:pt x="1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930" name="Google Shape;930;p29"/>
            <p:cNvSpPr/>
            <p:nvPr/>
          </p:nvSpPr>
          <p:spPr>
            <a:xfrm>
              <a:off x="536287" y="863827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44" y="0"/>
                  </a:moveTo>
                  <a:cubicBezTo>
                    <a:pt x="349" y="0"/>
                    <a:pt x="1" y="817"/>
                    <a:pt x="470" y="1331"/>
                  </a:cubicBezTo>
                  <a:cubicBezTo>
                    <a:pt x="632" y="1499"/>
                    <a:pt x="836" y="1574"/>
                    <a:pt x="1035" y="1574"/>
                  </a:cubicBezTo>
                  <a:cubicBezTo>
                    <a:pt x="1430" y="1574"/>
                    <a:pt x="1811" y="1279"/>
                    <a:pt x="1831" y="817"/>
                  </a:cubicBezTo>
                  <a:cubicBezTo>
                    <a:pt x="1846" y="378"/>
                    <a:pt x="1483" y="0"/>
                    <a:pt x="10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931" name="Google Shape;931;p29"/>
            <p:cNvSpPr/>
            <p:nvPr/>
          </p:nvSpPr>
          <p:spPr>
            <a:xfrm>
              <a:off x="803383" y="863827"/>
              <a:ext cx="58981" cy="50459"/>
            </a:xfrm>
            <a:custGeom>
              <a:avLst/>
              <a:gdLst/>
              <a:ahLst/>
              <a:cxnLst/>
              <a:rect l="l" t="t" r="r" b="b"/>
              <a:pathLst>
                <a:path w="1841" h="1575" extrusionOk="0">
                  <a:moveTo>
                    <a:pt x="1021" y="0"/>
                  </a:moveTo>
                  <a:cubicBezTo>
                    <a:pt x="352" y="0"/>
                    <a:pt x="0" y="821"/>
                    <a:pt x="480" y="1331"/>
                  </a:cubicBezTo>
                  <a:cubicBezTo>
                    <a:pt x="637" y="1499"/>
                    <a:pt x="837" y="1574"/>
                    <a:pt x="1035" y="1574"/>
                  </a:cubicBezTo>
                  <a:cubicBezTo>
                    <a:pt x="1425" y="1574"/>
                    <a:pt x="1805" y="1279"/>
                    <a:pt x="1826" y="817"/>
                  </a:cubicBezTo>
                  <a:cubicBezTo>
                    <a:pt x="1841" y="378"/>
                    <a:pt x="1493" y="0"/>
                    <a:pt x="1039" y="0"/>
                  </a:cubicBezTo>
                  <a:cubicBezTo>
                    <a:pt x="1033" y="0"/>
                    <a:pt x="1027" y="0"/>
                    <a:pt x="102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932" name="Google Shape;932;p29"/>
            <p:cNvSpPr/>
            <p:nvPr/>
          </p:nvSpPr>
          <p:spPr>
            <a:xfrm>
              <a:off x="1070160" y="863827"/>
              <a:ext cx="59622" cy="50459"/>
            </a:xfrm>
            <a:custGeom>
              <a:avLst/>
              <a:gdLst/>
              <a:ahLst/>
              <a:cxnLst/>
              <a:rect l="l" t="t" r="r" b="b"/>
              <a:pathLst>
                <a:path w="1861" h="1575" extrusionOk="0">
                  <a:moveTo>
                    <a:pt x="1059" y="0"/>
                  </a:moveTo>
                  <a:cubicBezTo>
                    <a:pt x="364" y="0"/>
                    <a:pt x="1" y="817"/>
                    <a:pt x="485" y="1331"/>
                  </a:cubicBezTo>
                  <a:cubicBezTo>
                    <a:pt x="647" y="1499"/>
                    <a:pt x="851" y="1574"/>
                    <a:pt x="1050" y="1574"/>
                  </a:cubicBezTo>
                  <a:cubicBezTo>
                    <a:pt x="1445" y="1574"/>
                    <a:pt x="1825" y="1279"/>
                    <a:pt x="1846" y="817"/>
                  </a:cubicBezTo>
                  <a:cubicBezTo>
                    <a:pt x="1861" y="378"/>
                    <a:pt x="1498" y="0"/>
                    <a:pt x="1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933" name="Google Shape;933;p29"/>
            <p:cNvSpPr/>
            <p:nvPr/>
          </p:nvSpPr>
          <p:spPr>
            <a:xfrm>
              <a:off x="11" y="1143835"/>
              <a:ext cx="61063" cy="52830"/>
            </a:xfrm>
            <a:custGeom>
              <a:avLst/>
              <a:gdLst/>
              <a:ahLst/>
              <a:cxnLst/>
              <a:rect l="l" t="t" r="r" b="b"/>
              <a:pathLst>
                <a:path w="1906" h="1649" extrusionOk="0">
                  <a:moveTo>
                    <a:pt x="1104" y="0"/>
                  </a:moveTo>
                  <a:cubicBezTo>
                    <a:pt x="0" y="0"/>
                    <a:pt x="0" y="1649"/>
                    <a:pt x="1104" y="1649"/>
                  </a:cubicBezTo>
                  <a:cubicBezTo>
                    <a:pt x="1558" y="1634"/>
                    <a:pt x="1906" y="1271"/>
                    <a:pt x="1891" y="832"/>
                  </a:cubicBezTo>
                  <a:cubicBezTo>
                    <a:pt x="1906" y="378"/>
                    <a:pt x="1558" y="16"/>
                    <a:pt x="11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934" name="Google Shape;934;p29"/>
            <p:cNvSpPr/>
            <p:nvPr/>
          </p:nvSpPr>
          <p:spPr>
            <a:xfrm>
              <a:off x="268870" y="1143835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59" y="0"/>
                  </a:moveTo>
                  <a:cubicBezTo>
                    <a:pt x="364" y="0"/>
                    <a:pt x="1" y="832"/>
                    <a:pt x="485" y="1331"/>
                  </a:cubicBezTo>
                  <a:cubicBezTo>
                    <a:pt x="648" y="1499"/>
                    <a:pt x="852" y="1575"/>
                    <a:pt x="1053" y="1575"/>
                  </a:cubicBezTo>
                  <a:cubicBezTo>
                    <a:pt x="1447" y="1575"/>
                    <a:pt x="1826" y="1283"/>
                    <a:pt x="1846" y="832"/>
                  </a:cubicBezTo>
                  <a:cubicBezTo>
                    <a:pt x="1846" y="378"/>
                    <a:pt x="1498" y="16"/>
                    <a:pt x="1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935" name="Google Shape;935;p29"/>
            <p:cNvSpPr/>
            <p:nvPr/>
          </p:nvSpPr>
          <p:spPr>
            <a:xfrm>
              <a:off x="536287" y="1143835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44" y="0"/>
                  </a:moveTo>
                  <a:cubicBezTo>
                    <a:pt x="349" y="0"/>
                    <a:pt x="1" y="832"/>
                    <a:pt x="470" y="1331"/>
                  </a:cubicBezTo>
                  <a:cubicBezTo>
                    <a:pt x="633" y="1499"/>
                    <a:pt x="837" y="1575"/>
                    <a:pt x="1038" y="1575"/>
                  </a:cubicBezTo>
                  <a:cubicBezTo>
                    <a:pt x="1432" y="1575"/>
                    <a:pt x="1811" y="1283"/>
                    <a:pt x="1831" y="832"/>
                  </a:cubicBezTo>
                  <a:cubicBezTo>
                    <a:pt x="1846" y="378"/>
                    <a:pt x="1483" y="16"/>
                    <a:pt x="10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936" name="Google Shape;936;p29"/>
            <p:cNvSpPr/>
            <p:nvPr/>
          </p:nvSpPr>
          <p:spPr>
            <a:xfrm>
              <a:off x="803223" y="1143835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44" y="0"/>
                  </a:moveTo>
                  <a:cubicBezTo>
                    <a:pt x="349" y="0"/>
                    <a:pt x="1" y="832"/>
                    <a:pt x="485" y="1331"/>
                  </a:cubicBezTo>
                  <a:cubicBezTo>
                    <a:pt x="643" y="1499"/>
                    <a:pt x="844" y="1575"/>
                    <a:pt x="1042" y="1575"/>
                  </a:cubicBezTo>
                  <a:cubicBezTo>
                    <a:pt x="1432" y="1575"/>
                    <a:pt x="1810" y="1283"/>
                    <a:pt x="1831" y="832"/>
                  </a:cubicBezTo>
                  <a:cubicBezTo>
                    <a:pt x="1846" y="378"/>
                    <a:pt x="1498" y="16"/>
                    <a:pt x="10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937" name="Google Shape;937;p29"/>
            <p:cNvSpPr/>
            <p:nvPr/>
          </p:nvSpPr>
          <p:spPr>
            <a:xfrm>
              <a:off x="1070160" y="1143835"/>
              <a:ext cx="59622" cy="50459"/>
            </a:xfrm>
            <a:custGeom>
              <a:avLst/>
              <a:gdLst/>
              <a:ahLst/>
              <a:cxnLst/>
              <a:rect l="l" t="t" r="r" b="b"/>
              <a:pathLst>
                <a:path w="1861" h="1575" extrusionOk="0">
                  <a:moveTo>
                    <a:pt x="1059" y="0"/>
                  </a:moveTo>
                  <a:cubicBezTo>
                    <a:pt x="364" y="0"/>
                    <a:pt x="1" y="832"/>
                    <a:pt x="485" y="1331"/>
                  </a:cubicBezTo>
                  <a:cubicBezTo>
                    <a:pt x="648" y="1499"/>
                    <a:pt x="852" y="1575"/>
                    <a:pt x="1053" y="1575"/>
                  </a:cubicBezTo>
                  <a:cubicBezTo>
                    <a:pt x="1447" y="1575"/>
                    <a:pt x="1825" y="1283"/>
                    <a:pt x="1846" y="832"/>
                  </a:cubicBezTo>
                  <a:cubicBezTo>
                    <a:pt x="1861" y="378"/>
                    <a:pt x="1498" y="16"/>
                    <a:pt x="1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938" name="Google Shape;938;p29"/>
            <p:cNvSpPr/>
            <p:nvPr/>
          </p:nvSpPr>
          <p:spPr>
            <a:xfrm>
              <a:off x="1933" y="1424323"/>
              <a:ext cx="59141" cy="52830"/>
            </a:xfrm>
            <a:custGeom>
              <a:avLst/>
              <a:gdLst/>
              <a:ahLst/>
              <a:cxnLst/>
              <a:rect l="l" t="t" r="r" b="b"/>
              <a:pathLst>
                <a:path w="1846" h="1649" extrusionOk="0">
                  <a:moveTo>
                    <a:pt x="1044" y="1"/>
                  </a:moveTo>
                  <a:cubicBezTo>
                    <a:pt x="1" y="46"/>
                    <a:pt x="1" y="1588"/>
                    <a:pt x="1044" y="1649"/>
                  </a:cubicBezTo>
                  <a:cubicBezTo>
                    <a:pt x="1498" y="1634"/>
                    <a:pt x="1846" y="1271"/>
                    <a:pt x="1831" y="817"/>
                  </a:cubicBezTo>
                  <a:cubicBezTo>
                    <a:pt x="1846" y="379"/>
                    <a:pt x="1498" y="1"/>
                    <a:pt x="10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939" name="Google Shape;939;p29"/>
            <p:cNvSpPr/>
            <p:nvPr/>
          </p:nvSpPr>
          <p:spPr>
            <a:xfrm>
              <a:off x="268870" y="1424323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59" y="1"/>
                  </a:moveTo>
                  <a:cubicBezTo>
                    <a:pt x="364" y="1"/>
                    <a:pt x="1" y="832"/>
                    <a:pt x="485" y="1331"/>
                  </a:cubicBezTo>
                  <a:cubicBezTo>
                    <a:pt x="642" y="1499"/>
                    <a:pt x="842" y="1574"/>
                    <a:pt x="1040" y="1574"/>
                  </a:cubicBezTo>
                  <a:cubicBezTo>
                    <a:pt x="1432" y="1574"/>
                    <a:pt x="1816" y="1279"/>
                    <a:pt x="1846" y="817"/>
                  </a:cubicBezTo>
                  <a:cubicBezTo>
                    <a:pt x="1846" y="379"/>
                    <a:pt x="1498" y="1"/>
                    <a:pt x="10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940" name="Google Shape;940;p29"/>
            <p:cNvSpPr/>
            <p:nvPr/>
          </p:nvSpPr>
          <p:spPr>
            <a:xfrm>
              <a:off x="536287" y="1424323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44" y="1"/>
                  </a:moveTo>
                  <a:cubicBezTo>
                    <a:pt x="349" y="1"/>
                    <a:pt x="1" y="832"/>
                    <a:pt x="470" y="1331"/>
                  </a:cubicBezTo>
                  <a:cubicBezTo>
                    <a:pt x="632" y="1499"/>
                    <a:pt x="836" y="1574"/>
                    <a:pt x="1035" y="1574"/>
                  </a:cubicBezTo>
                  <a:cubicBezTo>
                    <a:pt x="1430" y="1574"/>
                    <a:pt x="1811" y="1279"/>
                    <a:pt x="1831" y="817"/>
                  </a:cubicBezTo>
                  <a:cubicBezTo>
                    <a:pt x="1846" y="379"/>
                    <a:pt x="1483" y="1"/>
                    <a:pt x="10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941" name="Google Shape;941;p29"/>
            <p:cNvSpPr/>
            <p:nvPr/>
          </p:nvSpPr>
          <p:spPr>
            <a:xfrm>
              <a:off x="803223" y="1424323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44" y="1"/>
                  </a:moveTo>
                  <a:cubicBezTo>
                    <a:pt x="364" y="1"/>
                    <a:pt x="1" y="817"/>
                    <a:pt x="485" y="1331"/>
                  </a:cubicBezTo>
                  <a:cubicBezTo>
                    <a:pt x="642" y="1499"/>
                    <a:pt x="842" y="1574"/>
                    <a:pt x="1040" y="1574"/>
                  </a:cubicBezTo>
                  <a:cubicBezTo>
                    <a:pt x="1430" y="1574"/>
                    <a:pt x="1810" y="1279"/>
                    <a:pt x="1831" y="817"/>
                  </a:cubicBezTo>
                  <a:cubicBezTo>
                    <a:pt x="1846" y="379"/>
                    <a:pt x="1498" y="1"/>
                    <a:pt x="10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942" name="Google Shape;942;p29"/>
            <p:cNvSpPr/>
            <p:nvPr/>
          </p:nvSpPr>
          <p:spPr>
            <a:xfrm>
              <a:off x="1070160" y="1424323"/>
              <a:ext cx="59622" cy="50459"/>
            </a:xfrm>
            <a:custGeom>
              <a:avLst/>
              <a:gdLst/>
              <a:ahLst/>
              <a:cxnLst/>
              <a:rect l="l" t="t" r="r" b="b"/>
              <a:pathLst>
                <a:path w="1861" h="1575" extrusionOk="0">
                  <a:moveTo>
                    <a:pt x="1059" y="1"/>
                  </a:moveTo>
                  <a:cubicBezTo>
                    <a:pt x="364" y="1"/>
                    <a:pt x="1" y="832"/>
                    <a:pt x="485" y="1331"/>
                  </a:cubicBezTo>
                  <a:cubicBezTo>
                    <a:pt x="647" y="1499"/>
                    <a:pt x="851" y="1574"/>
                    <a:pt x="1050" y="1574"/>
                  </a:cubicBezTo>
                  <a:cubicBezTo>
                    <a:pt x="1445" y="1574"/>
                    <a:pt x="1825" y="1279"/>
                    <a:pt x="1846" y="817"/>
                  </a:cubicBezTo>
                  <a:cubicBezTo>
                    <a:pt x="1861" y="379"/>
                    <a:pt x="1498" y="1"/>
                    <a:pt x="10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943" name="Google Shape;943;p29"/>
            <p:cNvSpPr/>
            <p:nvPr/>
          </p:nvSpPr>
          <p:spPr>
            <a:xfrm>
              <a:off x="11" y="1704331"/>
              <a:ext cx="61063" cy="52862"/>
            </a:xfrm>
            <a:custGeom>
              <a:avLst/>
              <a:gdLst/>
              <a:ahLst/>
              <a:cxnLst/>
              <a:rect l="l" t="t" r="r" b="b"/>
              <a:pathLst>
                <a:path w="1906" h="1650" extrusionOk="0">
                  <a:moveTo>
                    <a:pt x="1104" y="1"/>
                  </a:moveTo>
                  <a:cubicBezTo>
                    <a:pt x="0" y="1"/>
                    <a:pt x="0" y="1649"/>
                    <a:pt x="1104" y="1649"/>
                  </a:cubicBezTo>
                  <a:cubicBezTo>
                    <a:pt x="1558" y="1649"/>
                    <a:pt x="1906" y="1271"/>
                    <a:pt x="1891" y="833"/>
                  </a:cubicBezTo>
                  <a:cubicBezTo>
                    <a:pt x="1906" y="379"/>
                    <a:pt x="1558" y="16"/>
                    <a:pt x="11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944" name="Google Shape;944;p29"/>
            <p:cNvSpPr/>
            <p:nvPr/>
          </p:nvSpPr>
          <p:spPr>
            <a:xfrm>
              <a:off x="268870" y="1704331"/>
              <a:ext cx="59141" cy="50811"/>
            </a:xfrm>
            <a:custGeom>
              <a:avLst/>
              <a:gdLst/>
              <a:ahLst/>
              <a:cxnLst/>
              <a:rect l="l" t="t" r="r" b="b"/>
              <a:pathLst>
                <a:path w="1846" h="1586" extrusionOk="0">
                  <a:moveTo>
                    <a:pt x="1059" y="1"/>
                  </a:moveTo>
                  <a:cubicBezTo>
                    <a:pt x="364" y="1"/>
                    <a:pt x="1" y="833"/>
                    <a:pt x="485" y="1332"/>
                  </a:cubicBezTo>
                  <a:cubicBezTo>
                    <a:pt x="650" y="1507"/>
                    <a:pt x="857" y="1585"/>
                    <a:pt x="1059" y="1585"/>
                  </a:cubicBezTo>
                  <a:cubicBezTo>
                    <a:pt x="1451" y="1585"/>
                    <a:pt x="1826" y="1291"/>
                    <a:pt x="1846" y="833"/>
                  </a:cubicBezTo>
                  <a:cubicBezTo>
                    <a:pt x="1846" y="379"/>
                    <a:pt x="1498" y="16"/>
                    <a:pt x="10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945" name="Google Shape;945;p29"/>
            <p:cNvSpPr/>
            <p:nvPr/>
          </p:nvSpPr>
          <p:spPr>
            <a:xfrm>
              <a:off x="536287" y="1704331"/>
              <a:ext cx="59141" cy="50811"/>
            </a:xfrm>
            <a:custGeom>
              <a:avLst/>
              <a:gdLst/>
              <a:ahLst/>
              <a:cxnLst/>
              <a:rect l="l" t="t" r="r" b="b"/>
              <a:pathLst>
                <a:path w="1846" h="1586" extrusionOk="0">
                  <a:moveTo>
                    <a:pt x="1044" y="1"/>
                  </a:moveTo>
                  <a:cubicBezTo>
                    <a:pt x="349" y="1"/>
                    <a:pt x="1" y="833"/>
                    <a:pt x="470" y="1332"/>
                  </a:cubicBezTo>
                  <a:cubicBezTo>
                    <a:pt x="635" y="1507"/>
                    <a:pt x="842" y="1585"/>
                    <a:pt x="1044" y="1585"/>
                  </a:cubicBezTo>
                  <a:cubicBezTo>
                    <a:pt x="1436" y="1585"/>
                    <a:pt x="1811" y="1291"/>
                    <a:pt x="1831" y="833"/>
                  </a:cubicBezTo>
                  <a:cubicBezTo>
                    <a:pt x="1846" y="379"/>
                    <a:pt x="1483" y="16"/>
                    <a:pt x="10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946" name="Google Shape;946;p29"/>
            <p:cNvSpPr/>
            <p:nvPr/>
          </p:nvSpPr>
          <p:spPr>
            <a:xfrm>
              <a:off x="803223" y="1704331"/>
              <a:ext cx="59141" cy="50811"/>
            </a:xfrm>
            <a:custGeom>
              <a:avLst/>
              <a:gdLst/>
              <a:ahLst/>
              <a:cxnLst/>
              <a:rect l="l" t="t" r="r" b="b"/>
              <a:pathLst>
                <a:path w="1846" h="1586" extrusionOk="0">
                  <a:moveTo>
                    <a:pt x="1044" y="1"/>
                  </a:moveTo>
                  <a:cubicBezTo>
                    <a:pt x="349" y="1"/>
                    <a:pt x="1" y="833"/>
                    <a:pt x="485" y="1332"/>
                  </a:cubicBezTo>
                  <a:cubicBezTo>
                    <a:pt x="644" y="1507"/>
                    <a:pt x="848" y="1585"/>
                    <a:pt x="1048" y="1585"/>
                  </a:cubicBezTo>
                  <a:cubicBezTo>
                    <a:pt x="1436" y="1585"/>
                    <a:pt x="1811" y="1291"/>
                    <a:pt x="1831" y="833"/>
                  </a:cubicBezTo>
                  <a:cubicBezTo>
                    <a:pt x="1846" y="379"/>
                    <a:pt x="1498" y="16"/>
                    <a:pt x="10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947" name="Google Shape;947;p29"/>
            <p:cNvSpPr/>
            <p:nvPr/>
          </p:nvSpPr>
          <p:spPr>
            <a:xfrm>
              <a:off x="1070160" y="1704331"/>
              <a:ext cx="59622" cy="50811"/>
            </a:xfrm>
            <a:custGeom>
              <a:avLst/>
              <a:gdLst/>
              <a:ahLst/>
              <a:cxnLst/>
              <a:rect l="l" t="t" r="r" b="b"/>
              <a:pathLst>
                <a:path w="1861" h="1586" extrusionOk="0">
                  <a:moveTo>
                    <a:pt x="1059" y="1"/>
                  </a:moveTo>
                  <a:cubicBezTo>
                    <a:pt x="364" y="1"/>
                    <a:pt x="1" y="833"/>
                    <a:pt x="485" y="1332"/>
                  </a:cubicBezTo>
                  <a:cubicBezTo>
                    <a:pt x="650" y="1507"/>
                    <a:pt x="857" y="1585"/>
                    <a:pt x="1059" y="1585"/>
                  </a:cubicBezTo>
                  <a:cubicBezTo>
                    <a:pt x="1451" y="1585"/>
                    <a:pt x="1826" y="1291"/>
                    <a:pt x="1846" y="833"/>
                  </a:cubicBezTo>
                  <a:cubicBezTo>
                    <a:pt x="1861" y="379"/>
                    <a:pt x="1498" y="16"/>
                    <a:pt x="10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</p:grpSp>
      <p:grpSp>
        <p:nvGrpSpPr>
          <p:cNvPr id="948" name="Google Shape;948;p29"/>
          <p:cNvGrpSpPr/>
          <p:nvPr/>
        </p:nvGrpSpPr>
        <p:grpSpPr>
          <a:xfrm rot="-5400000">
            <a:off x="348315" y="3682261"/>
            <a:ext cx="1129770" cy="1173854"/>
            <a:chOff x="11" y="583339"/>
            <a:chExt cx="1129770" cy="1173854"/>
          </a:xfrm>
        </p:grpSpPr>
        <p:sp>
          <p:nvSpPr>
            <p:cNvPr id="949" name="Google Shape;949;p29"/>
            <p:cNvSpPr/>
            <p:nvPr/>
          </p:nvSpPr>
          <p:spPr>
            <a:xfrm>
              <a:off x="9686" y="583339"/>
              <a:ext cx="51388" cy="52830"/>
            </a:xfrm>
            <a:custGeom>
              <a:avLst/>
              <a:gdLst/>
              <a:ahLst/>
              <a:cxnLst/>
              <a:rect l="l" t="t" r="r" b="b"/>
              <a:pathLst>
                <a:path w="1604" h="1649" extrusionOk="0">
                  <a:moveTo>
                    <a:pt x="802" y="0"/>
                  </a:moveTo>
                  <a:cubicBezTo>
                    <a:pt x="364" y="15"/>
                    <a:pt x="1" y="378"/>
                    <a:pt x="16" y="832"/>
                  </a:cubicBezTo>
                  <a:cubicBezTo>
                    <a:pt x="1" y="1270"/>
                    <a:pt x="364" y="1633"/>
                    <a:pt x="802" y="1648"/>
                  </a:cubicBezTo>
                  <a:cubicBezTo>
                    <a:pt x="1256" y="1633"/>
                    <a:pt x="1604" y="1270"/>
                    <a:pt x="1589" y="832"/>
                  </a:cubicBezTo>
                  <a:cubicBezTo>
                    <a:pt x="1604" y="378"/>
                    <a:pt x="1256" y="15"/>
                    <a:pt x="8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950" name="Google Shape;950;p29"/>
            <p:cNvSpPr/>
            <p:nvPr/>
          </p:nvSpPr>
          <p:spPr>
            <a:xfrm>
              <a:off x="277103" y="584524"/>
              <a:ext cx="50908" cy="50555"/>
            </a:xfrm>
            <a:custGeom>
              <a:avLst/>
              <a:gdLst/>
              <a:ahLst/>
              <a:cxnLst/>
              <a:rect l="l" t="t" r="r" b="b"/>
              <a:pathLst>
                <a:path w="1589" h="1578" extrusionOk="0">
                  <a:moveTo>
                    <a:pt x="795" y="1"/>
                  </a:moveTo>
                  <a:cubicBezTo>
                    <a:pt x="398" y="1"/>
                    <a:pt x="1" y="265"/>
                    <a:pt x="1" y="795"/>
                  </a:cubicBezTo>
                  <a:cubicBezTo>
                    <a:pt x="1" y="1316"/>
                    <a:pt x="398" y="1577"/>
                    <a:pt x="795" y="1577"/>
                  </a:cubicBezTo>
                  <a:cubicBezTo>
                    <a:pt x="1192" y="1577"/>
                    <a:pt x="1589" y="1316"/>
                    <a:pt x="1589" y="795"/>
                  </a:cubicBezTo>
                  <a:cubicBezTo>
                    <a:pt x="1589" y="265"/>
                    <a:pt x="1192" y="1"/>
                    <a:pt x="7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951" name="Google Shape;951;p29"/>
            <p:cNvSpPr/>
            <p:nvPr/>
          </p:nvSpPr>
          <p:spPr>
            <a:xfrm>
              <a:off x="543559" y="583435"/>
              <a:ext cx="52349" cy="52734"/>
            </a:xfrm>
            <a:custGeom>
              <a:avLst/>
              <a:gdLst/>
              <a:ahLst/>
              <a:cxnLst/>
              <a:rect l="l" t="t" r="r" b="b"/>
              <a:pathLst>
                <a:path w="1634" h="1646" extrusionOk="0">
                  <a:moveTo>
                    <a:pt x="817" y="1"/>
                  </a:moveTo>
                  <a:cubicBezTo>
                    <a:pt x="409" y="1"/>
                    <a:pt x="1" y="277"/>
                    <a:pt x="31" y="829"/>
                  </a:cubicBezTo>
                  <a:cubicBezTo>
                    <a:pt x="1" y="1267"/>
                    <a:pt x="364" y="1645"/>
                    <a:pt x="817" y="1645"/>
                  </a:cubicBezTo>
                  <a:cubicBezTo>
                    <a:pt x="1271" y="1645"/>
                    <a:pt x="1619" y="1267"/>
                    <a:pt x="1604" y="829"/>
                  </a:cubicBezTo>
                  <a:cubicBezTo>
                    <a:pt x="1634" y="277"/>
                    <a:pt x="1226" y="1"/>
                    <a:pt x="8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952" name="Google Shape;952;p29"/>
            <p:cNvSpPr/>
            <p:nvPr/>
          </p:nvSpPr>
          <p:spPr>
            <a:xfrm>
              <a:off x="810752" y="583435"/>
              <a:ext cx="52093" cy="52734"/>
            </a:xfrm>
            <a:custGeom>
              <a:avLst/>
              <a:gdLst/>
              <a:ahLst/>
              <a:cxnLst/>
              <a:rect l="l" t="t" r="r" b="b"/>
              <a:pathLst>
                <a:path w="1626" h="1646" extrusionOk="0">
                  <a:moveTo>
                    <a:pt x="815" y="1"/>
                  </a:moveTo>
                  <a:cubicBezTo>
                    <a:pt x="408" y="1"/>
                    <a:pt x="0" y="277"/>
                    <a:pt x="23" y="829"/>
                  </a:cubicBezTo>
                  <a:cubicBezTo>
                    <a:pt x="8" y="1267"/>
                    <a:pt x="371" y="1645"/>
                    <a:pt x="809" y="1645"/>
                  </a:cubicBezTo>
                  <a:cubicBezTo>
                    <a:pt x="1263" y="1645"/>
                    <a:pt x="1626" y="1267"/>
                    <a:pt x="1596" y="829"/>
                  </a:cubicBezTo>
                  <a:cubicBezTo>
                    <a:pt x="1626" y="277"/>
                    <a:pt x="1221" y="1"/>
                    <a:pt x="8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953" name="Google Shape;953;p29"/>
            <p:cNvSpPr/>
            <p:nvPr/>
          </p:nvSpPr>
          <p:spPr>
            <a:xfrm>
              <a:off x="1078874" y="584524"/>
              <a:ext cx="50427" cy="50555"/>
            </a:xfrm>
            <a:custGeom>
              <a:avLst/>
              <a:gdLst/>
              <a:ahLst/>
              <a:cxnLst/>
              <a:rect l="l" t="t" r="r" b="b"/>
              <a:pathLst>
                <a:path w="1574" h="1578" extrusionOk="0">
                  <a:moveTo>
                    <a:pt x="787" y="1"/>
                  </a:moveTo>
                  <a:cubicBezTo>
                    <a:pt x="394" y="1"/>
                    <a:pt x="1" y="265"/>
                    <a:pt x="1" y="795"/>
                  </a:cubicBezTo>
                  <a:cubicBezTo>
                    <a:pt x="1" y="1316"/>
                    <a:pt x="394" y="1577"/>
                    <a:pt x="787" y="1577"/>
                  </a:cubicBezTo>
                  <a:cubicBezTo>
                    <a:pt x="1180" y="1577"/>
                    <a:pt x="1574" y="1316"/>
                    <a:pt x="1574" y="795"/>
                  </a:cubicBezTo>
                  <a:cubicBezTo>
                    <a:pt x="1574" y="265"/>
                    <a:pt x="1180" y="1"/>
                    <a:pt x="78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954" name="Google Shape;954;p29"/>
            <p:cNvSpPr/>
            <p:nvPr/>
          </p:nvSpPr>
          <p:spPr>
            <a:xfrm>
              <a:off x="1933" y="863347"/>
              <a:ext cx="59141" cy="53310"/>
            </a:xfrm>
            <a:custGeom>
              <a:avLst/>
              <a:gdLst/>
              <a:ahLst/>
              <a:cxnLst/>
              <a:rect l="l" t="t" r="r" b="b"/>
              <a:pathLst>
                <a:path w="1846" h="1664" extrusionOk="0">
                  <a:moveTo>
                    <a:pt x="1044" y="0"/>
                  </a:moveTo>
                  <a:cubicBezTo>
                    <a:pt x="1" y="61"/>
                    <a:pt x="1" y="1603"/>
                    <a:pt x="1044" y="1663"/>
                  </a:cubicBezTo>
                  <a:cubicBezTo>
                    <a:pt x="1483" y="1648"/>
                    <a:pt x="1846" y="1270"/>
                    <a:pt x="1831" y="832"/>
                  </a:cubicBezTo>
                  <a:cubicBezTo>
                    <a:pt x="1846" y="393"/>
                    <a:pt x="1498" y="15"/>
                    <a:pt x="10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955" name="Google Shape;955;p29"/>
            <p:cNvSpPr/>
            <p:nvPr/>
          </p:nvSpPr>
          <p:spPr>
            <a:xfrm>
              <a:off x="268870" y="863827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59" y="0"/>
                  </a:moveTo>
                  <a:cubicBezTo>
                    <a:pt x="364" y="0"/>
                    <a:pt x="1" y="817"/>
                    <a:pt x="485" y="1331"/>
                  </a:cubicBezTo>
                  <a:cubicBezTo>
                    <a:pt x="642" y="1499"/>
                    <a:pt x="842" y="1574"/>
                    <a:pt x="1040" y="1574"/>
                  </a:cubicBezTo>
                  <a:cubicBezTo>
                    <a:pt x="1432" y="1574"/>
                    <a:pt x="1816" y="1279"/>
                    <a:pt x="1846" y="817"/>
                  </a:cubicBezTo>
                  <a:cubicBezTo>
                    <a:pt x="1846" y="378"/>
                    <a:pt x="1498" y="0"/>
                    <a:pt x="1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956" name="Google Shape;956;p29"/>
            <p:cNvSpPr/>
            <p:nvPr/>
          </p:nvSpPr>
          <p:spPr>
            <a:xfrm>
              <a:off x="536287" y="863827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44" y="0"/>
                  </a:moveTo>
                  <a:cubicBezTo>
                    <a:pt x="349" y="0"/>
                    <a:pt x="1" y="817"/>
                    <a:pt x="470" y="1331"/>
                  </a:cubicBezTo>
                  <a:cubicBezTo>
                    <a:pt x="632" y="1499"/>
                    <a:pt x="836" y="1574"/>
                    <a:pt x="1035" y="1574"/>
                  </a:cubicBezTo>
                  <a:cubicBezTo>
                    <a:pt x="1430" y="1574"/>
                    <a:pt x="1811" y="1279"/>
                    <a:pt x="1831" y="817"/>
                  </a:cubicBezTo>
                  <a:cubicBezTo>
                    <a:pt x="1846" y="378"/>
                    <a:pt x="1483" y="0"/>
                    <a:pt x="10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957" name="Google Shape;957;p29"/>
            <p:cNvSpPr/>
            <p:nvPr/>
          </p:nvSpPr>
          <p:spPr>
            <a:xfrm>
              <a:off x="803383" y="863827"/>
              <a:ext cx="58981" cy="50459"/>
            </a:xfrm>
            <a:custGeom>
              <a:avLst/>
              <a:gdLst/>
              <a:ahLst/>
              <a:cxnLst/>
              <a:rect l="l" t="t" r="r" b="b"/>
              <a:pathLst>
                <a:path w="1841" h="1575" extrusionOk="0">
                  <a:moveTo>
                    <a:pt x="1021" y="0"/>
                  </a:moveTo>
                  <a:cubicBezTo>
                    <a:pt x="352" y="0"/>
                    <a:pt x="0" y="821"/>
                    <a:pt x="480" y="1331"/>
                  </a:cubicBezTo>
                  <a:cubicBezTo>
                    <a:pt x="637" y="1499"/>
                    <a:pt x="837" y="1574"/>
                    <a:pt x="1035" y="1574"/>
                  </a:cubicBezTo>
                  <a:cubicBezTo>
                    <a:pt x="1425" y="1574"/>
                    <a:pt x="1805" y="1279"/>
                    <a:pt x="1826" y="817"/>
                  </a:cubicBezTo>
                  <a:cubicBezTo>
                    <a:pt x="1841" y="378"/>
                    <a:pt x="1493" y="0"/>
                    <a:pt x="1039" y="0"/>
                  </a:cubicBezTo>
                  <a:cubicBezTo>
                    <a:pt x="1033" y="0"/>
                    <a:pt x="1027" y="0"/>
                    <a:pt x="102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958" name="Google Shape;958;p29"/>
            <p:cNvSpPr/>
            <p:nvPr/>
          </p:nvSpPr>
          <p:spPr>
            <a:xfrm>
              <a:off x="1070160" y="863827"/>
              <a:ext cx="59622" cy="50459"/>
            </a:xfrm>
            <a:custGeom>
              <a:avLst/>
              <a:gdLst/>
              <a:ahLst/>
              <a:cxnLst/>
              <a:rect l="l" t="t" r="r" b="b"/>
              <a:pathLst>
                <a:path w="1861" h="1575" extrusionOk="0">
                  <a:moveTo>
                    <a:pt x="1059" y="0"/>
                  </a:moveTo>
                  <a:cubicBezTo>
                    <a:pt x="364" y="0"/>
                    <a:pt x="1" y="817"/>
                    <a:pt x="485" y="1331"/>
                  </a:cubicBezTo>
                  <a:cubicBezTo>
                    <a:pt x="647" y="1499"/>
                    <a:pt x="851" y="1574"/>
                    <a:pt x="1050" y="1574"/>
                  </a:cubicBezTo>
                  <a:cubicBezTo>
                    <a:pt x="1445" y="1574"/>
                    <a:pt x="1825" y="1279"/>
                    <a:pt x="1846" y="817"/>
                  </a:cubicBezTo>
                  <a:cubicBezTo>
                    <a:pt x="1861" y="378"/>
                    <a:pt x="1498" y="0"/>
                    <a:pt x="1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959" name="Google Shape;959;p29"/>
            <p:cNvSpPr/>
            <p:nvPr/>
          </p:nvSpPr>
          <p:spPr>
            <a:xfrm>
              <a:off x="11" y="1143835"/>
              <a:ext cx="61063" cy="52830"/>
            </a:xfrm>
            <a:custGeom>
              <a:avLst/>
              <a:gdLst/>
              <a:ahLst/>
              <a:cxnLst/>
              <a:rect l="l" t="t" r="r" b="b"/>
              <a:pathLst>
                <a:path w="1906" h="1649" extrusionOk="0">
                  <a:moveTo>
                    <a:pt x="1104" y="0"/>
                  </a:moveTo>
                  <a:cubicBezTo>
                    <a:pt x="0" y="0"/>
                    <a:pt x="0" y="1649"/>
                    <a:pt x="1104" y="1649"/>
                  </a:cubicBezTo>
                  <a:cubicBezTo>
                    <a:pt x="1558" y="1634"/>
                    <a:pt x="1906" y="1271"/>
                    <a:pt x="1891" y="832"/>
                  </a:cubicBezTo>
                  <a:cubicBezTo>
                    <a:pt x="1906" y="378"/>
                    <a:pt x="1558" y="16"/>
                    <a:pt x="11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960" name="Google Shape;960;p29"/>
            <p:cNvSpPr/>
            <p:nvPr/>
          </p:nvSpPr>
          <p:spPr>
            <a:xfrm>
              <a:off x="268870" y="1143835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59" y="0"/>
                  </a:moveTo>
                  <a:cubicBezTo>
                    <a:pt x="364" y="0"/>
                    <a:pt x="1" y="832"/>
                    <a:pt x="485" y="1331"/>
                  </a:cubicBezTo>
                  <a:cubicBezTo>
                    <a:pt x="648" y="1499"/>
                    <a:pt x="852" y="1575"/>
                    <a:pt x="1053" y="1575"/>
                  </a:cubicBezTo>
                  <a:cubicBezTo>
                    <a:pt x="1447" y="1575"/>
                    <a:pt x="1826" y="1283"/>
                    <a:pt x="1846" y="832"/>
                  </a:cubicBezTo>
                  <a:cubicBezTo>
                    <a:pt x="1846" y="378"/>
                    <a:pt x="1498" y="16"/>
                    <a:pt x="1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961" name="Google Shape;961;p29"/>
            <p:cNvSpPr/>
            <p:nvPr/>
          </p:nvSpPr>
          <p:spPr>
            <a:xfrm>
              <a:off x="536287" y="1143835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44" y="0"/>
                  </a:moveTo>
                  <a:cubicBezTo>
                    <a:pt x="349" y="0"/>
                    <a:pt x="1" y="832"/>
                    <a:pt x="470" y="1331"/>
                  </a:cubicBezTo>
                  <a:cubicBezTo>
                    <a:pt x="633" y="1499"/>
                    <a:pt x="837" y="1575"/>
                    <a:pt x="1038" y="1575"/>
                  </a:cubicBezTo>
                  <a:cubicBezTo>
                    <a:pt x="1432" y="1575"/>
                    <a:pt x="1811" y="1283"/>
                    <a:pt x="1831" y="832"/>
                  </a:cubicBezTo>
                  <a:cubicBezTo>
                    <a:pt x="1846" y="378"/>
                    <a:pt x="1483" y="16"/>
                    <a:pt x="10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962" name="Google Shape;962;p29"/>
            <p:cNvSpPr/>
            <p:nvPr/>
          </p:nvSpPr>
          <p:spPr>
            <a:xfrm>
              <a:off x="803223" y="1143835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44" y="0"/>
                  </a:moveTo>
                  <a:cubicBezTo>
                    <a:pt x="349" y="0"/>
                    <a:pt x="1" y="832"/>
                    <a:pt x="485" y="1331"/>
                  </a:cubicBezTo>
                  <a:cubicBezTo>
                    <a:pt x="643" y="1499"/>
                    <a:pt x="844" y="1575"/>
                    <a:pt x="1042" y="1575"/>
                  </a:cubicBezTo>
                  <a:cubicBezTo>
                    <a:pt x="1432" y="1575"/>
                    <a:pt x="1810" y="1283"/>
                    <a:pt x="1831" y="832"/>
                  </a:cubicBezTo>
                  <a:cubicBezTo>
                    <a:pt x="1846" y="378"/>
                    <a:pt x="1498" y="16"/>
                    <a:pt x="10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963" name="Google Shape;963;p29"/>
            <p:cNvSpPr/>
            <p:nvPr/>
          </p:nvSpPr>
          <p:spPr>
            <a:xfrm>
              <a:off x="1070160" y="1143835"/>
              <a:ext cx="59622" cy="50459"/>
            </a:xfrm>
            <a:custGeom>
              <a:avLst/>
              <a:gdLst/>
              <a:ahLst/>
              <a:cxnLst/>
              <a:rect l="l" t="t" r="r" b="b"/>
              <a:pathLst>
                <a:path w="1861" h="1575" extrusionOk="0">
                  <a:moveTo>
                    <a:pt x="1059" y="0"/>
                  </a:moveTo>
                  <a:cubicBezTo>
                    <a:pt x="364" y="0"/>
                    <a:pt x="1" y="832"/>
                    <a:pt x="485" y="1331"/>
                  </a:cubicBezTo>
                  <a:cubicBezTo>
                    <a:pt x="648" y="1499"/>
                    <a:pt x="852" y="1575"/>
                    <a:pt x="1053" y="1575"/>
                  </a:cubicBezTo>
                  <a:cubicBezTo>
                    <a:pt x="1447" y="1575"/>
                    <a:pt x="1825" y="1283"/>
                    <a:pt x="1846" y="832"/>
                  </a:cubicBezTo>
                  <a:cubicBezTo>
                    <a:pt x="1861" y="378"/>
                    <a:pt x="1498" y="16"/>
                    <a:pt x="1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964" name="Google Shape;964;p29"/>
            <p:cNvSpPr/>
            <p:nvPr/>
          </p:nvSpPr>
          <p:spPr>
            <a:xfrm>
              <a:off x="1933" y="1424323"/>
              <a:ext cx="59141" cy="52830"/>
            </a:xfrm>
            <a:custGeom>
              <a:avLst/>
              <a:gdLst/>
              <a:ahLst/>
              <a:cxnLst/>
              <a:rect l="l" t="t" r="r" b="b"/>
              <a:pathLst>
                <a:path w="1846" h="1649" extrusionOk="0">
                  <a:moveTo>
                    <a:pt x="1044" y="1"/>
                  </a:moveTo>
                  <a:cubicBezTo>
                    <a:pt x="1" y="46"/>
                    <a:pt x="1" y="1588"/>
                    <a:pt x="1044" y="1649"/>
                  </a:cubicBezTo>
                  <a:cubicBezTo>
                    <a:pt x="1498" y="1634"/>
                    <a:pt x="1846" y="1271"/>
                    <a:pt x="1831" y="817"/>
                  </a:cubicBezTo>
                  <a:cubicBezTo>
                    <a:pt x="1846" y="379"/>
                    <a:pt x="1498" y="1"/>
                    <a:pt x="10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965" name="Google Shape;965;p29"/>
            <p:cNvSpPr/>
            <p:nvPr/>
          </p:nvSpPr>
          <p:spPr>
            <a:xfrm>
              <a:off x="268870" y="1424323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59" y="1"/>
                  </a:moveTo>
                  <a:cubicBezTo>
                    <a:pt x="364" y="1"/>
                    <a:pt x="1" y="832"/>
                    <a:pt x="485" y="1331"/>
                  </a:cubicBezTo>
                  <a:cubicBezTo>
                    <a:pt x="642" y="1499"/>
                    <a:pt x="842" y="1574"/>
                    <a:pt x="1040" y="1574"/>
                  </a:cubicBezTo>
                  <a:cubicBezTo>
                    <a:pt x="1432" y="1574"/>
                    <a:pt x="1816" y="1279"/>
                    <a:pt x="1846" y="817"/>
                  </a:cubicBezTo>
                  <a:cubicBezTo>
                    <a:pt x="1846" y="379"/>
                    <a:pt x="1498" y="1"/>
                    <a:pt x="10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966" name="Google Shape;966;p29"/>
            <p:cNvSpPr/>
            <p:nvPr/>
          </p:nvSpPr>
          <p:spPr>
            <a:xfrm>
              <a:off x="536287" y="1424323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44" y="1"/>
                  </a:moveTo>
                  <a:cubicBezTo>
                    <a:pt x="349" y="1"/>
                    <a:pt x="1" y="832"/>
                    <a:pt x="470" y="1331"/>
                  </a:cubicBezTo>
                  <a:cubicBezTo>
                    <a:pt x="632" y="1499"/>
                    <a:pt x="836" y="1574"/>
                    <a:pt x="1035" y="1574"/>
                  </a:cubicBezTo>
                  <a:cubicBezTo>
                    <a:pt x="1430" y="1574"/>
                    <a:pt x="1811" y="1279"/>
                    <a:pt x="1831" y="817"/>
                  </a:cubicBezTo>
                  <a:cubicBezTo>
                    <a:pt x="1846" y="379"/>
                    <a:pt x="1483" y="1"/>
                    <a:pt x="10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967" name="Google Shape;967;p29"/>
            <p:cNvSpPr/>
            <p:nvPr/>
          </p:nvSpPr>
          <p:spPr>
            <a:xfrm>
              <a:off x="803223" y="1424323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44" y="1"/>
                  </a:moveTo>
                  <a:cubicBezTo>
                    <a:pt x="364" y="1"/>
                    <a:pt x="1" y="817"/>
                    <a:pt x="485" y="1331"/>
                  </a:cubicBezTo>
                  <a:cubicBezTo>
                    <a:pt x="642" y="1499"/>
                    <a:pt x="842" y="1574"/>
                    <a:pt x="1040" y="1574"/>
                  </a:cubicBezTo>
                  <a:cubicBezTo>
                    <a:pt x="1430" y="1574"/>
                    <a:pt x="1810" y="1279"/>
                    <a:pt x="1831" y="817"/>
                  </a:cubicBezTo>
                  <a:cubicBezTo>
                    <a:pt x="1846" y="379"/>
                    <a:pt x="1498" y="1"/>
                    <a:pt x="10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968" name="Google Shape;968;p29"/>
            <p:cNvSpPr/>
            <p:nvPr/>
          </p:nvSpPr>
          <p:spPr>
            <a:xfrm>
              <a:off x="1070160" y="1424323"/>
              <a:ext cx="59622" cy="50459"/>
            </a:xfrm>
            <a:custGeom>
              <a:avLst/>
              <a:gdLst/>
              <a:ahLst/>
              <a:cxnLst/>
              <a:rect l="l" t="t" r="r" b="b"/>
              <a:pathLst>
                <a:path w="1861" h="1575" extrusionOk="0">
                  <a:moveTo>
                    <a:pt x="1059" y="1"/>
                  </a:moveTo>
                  <a:cubicBezTo>
                    <a:pt x="364" y="1"/>
                    <a:pt x="1" y="832"/>
                    <a:pt x="485" y="1331"/>
                  </a:cubicBezTo>
                  <a:cubicBezTo>
                    <a:pt x="647" y="1499"/>
                    <a:pt x="851" y="1574"/>
                    <a:pt x="1050" y="1574"/>
                  </a:cubicBezTo>
                  <a:cubicBezTo>
                    <a:pt x="1445" y="1574"/>
                    <a:pt x="1825" y="1279"/>
                    <a:pt x="1846" y="817"/>
                  </a:cubicBezTo>
                  <a:cubicBezTo>
                    <a:pt x="1861" y="379"/>
                    <a:pt x="1498" y="1"/>
                    <a:pt x="10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969" name="Google Shape;969;p29"/>
            <p:cNvSpPr/>
            <p:nvPr/>
          </p:nvSpPr>
          <p:spPr>
            <a:xfrm>
              <a:off x="11" y="1704331"/>
              <a:ext cx="61063" cy="52862"/>
            </a:xfrm>
            <a:custGeom>
              <a:avLst/>
              <a:gdLst/>
              <a:ahLst/>
              <a:cxnLst/>
              <a:rect l="l" t="t" r="r" b="b"/>
              <a:pathLst>
                <a:path w="1906" h="1650" extrusionOk="0">
                  <a:moveTo>
                    <a:pt x="1104" y="1"/>
                  </a:moveTo>
                  <a:cubicBezTo>
                    <a:pt x="0" y="1"/>
                    <a:pt x="0" y="1649"/>
                    <a:pt x="1104" y="1649"/>
                  </a:cubicBezTo>
                  <a:cubicBezTo>
                    <a:pt x="1558" y="1649"/>
                    <a:pt x="1906" y="1271"/>
                    <a:pt x="1891" y="833"/>
                  </a:cubicBezTo>
                  <a:cubicBezTo>
                    <a:pt x="1906" y="379"/>
                    <a:pt x="1558" y="16"/>
                    <a:pt x="11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970" name="Google Shape;970;p29"/>
            <p:cNvSpPr/>
            <p:nvPr/>
          </p:nvSpPr>
          <p:spPr>
            <a:xfrm>
              <a:off x="268870" y="1704331"/>
              <a:ext cx="59141" cy="50811"/>
            </a:xfrm>
            <a:custGeom>
              <a:avLst/>
              <a:gdLst/>
              <a:ahLst/>
              <a:cxnLst/>
              <a:rect l="l" t="t" r="r" b="b"/>
              <a:pathLst>
                <a:path w="1846" h="1586" extrusionOk="0">
                  <a:moveTo>
                    <a:pt x="1059" y="1"/>
                  </a:moveTo>
                  <a:cubicBezTo>
                    <a:pt x="364" y="1"/>
                    <a:pt x="1" y="833"/>
                    <a:pt x="485" y="1332"/>
                  </a:cubicBezTo>
                  <a:cubicBezTo>
                    <a:pt x="650" y="1507"/>
                    <a:pt x="857" y="1585"/>
                    <a:pt x="1059" y="1585"/>
                  </a:cubicBezTo>
                  <a:cubicBezTo>
                    <a:pt x="1451" y="1585"/>
                    <a:pt x="1826" y="1291"/>
                    <a:pt x="1846" y="833"/>
                  </a:cubicBezTo>
                  <a:cubicBezTo>
                    <a:pt x="1846" y="379"/>
                    <a:pt x="1498" y="16"/>
                    <a:pt x="10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971" name="Google Shape;971;p29"/>
            <p:cNvSpPr/>
            <p:nvPr/>
          </p:nvSpPr>
          <p:spPr>
            <a:xfrm>
              <a:off x="536287" y="1704331"/>
              <a:ext cx="59141" cy="50811"/>
            </a:xfrm>
            <a:custGeom>
              <a:avLst/>
              <a:gdLst/>
              <a:ahLst/>
              <a:cxnLst/>
              <a:rect l="l" t="t" r="r" b="b"/>
              <a:pathLst>
                <a:path w="1846" h="1586" extrusionOk="0">
                  <a:moveTo>
                    <a:pt x="1044" y="1"/>
                  </a:moveTo>
                  <a:cubicBezTo>
                    <a:pt x="349" y="1"/>
                    <a:pt x="1" y="833"/>
                    <a:pt x="470" y="1332"/>
                  </a:cubicBezTo>
                  <a:cubicBezTo>
                    <a:pt x="635" y="1507"/>
                    <a:pt x="842" y="1585"/>
                    <a:pt x="1044" y="1585"/>
                  </a:cubicBezTo>
                  <a:cubicBezTo>
                    <a:pt x="1436" y="1585"/>
                    <a:pt x="1811" y="1291"/>
                    <a:pt x="1831" y="833"/>
                  </a:cubicBezTo>
                  <a:cubicBezTo>
                    <a:pt x="1846" y="379"/>
                    <a:pt x="1483" y="16"/>
                    <a:pt x="10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972" name="Google Shape;972;p29"/>
            <p:cNvSpPr/>
            <p:nvPr/>
          </p:nvSpPr>
          <p:spPr>
            <a:xfrm>
              <a:off x="803223" y="1704331"/>
              <a:ext cx="59141" cy="50811"/>
            </a:xfrm>
            <a:custGeom>
              <a:avLst/>
              <a:gdLst/>
              <a:ahLst/>
              <a:cxnLst/>
              <a:rect l="l" t="t" r="r" b="b"/>
              <a:pathLst>
                <a:path w="1846" h="1586" extrusionOk="0">
                  <a:moveTo>
                    <a:pt x="1044" y="1"/>
                  </a:moveTo>
                  <a:cubicBezTo>
                    <a:pt x="349" y="1"/>
                    <a:pt x="1" y="833"/>
                    <a:pt x="485" y="1332"/>
                  </a:cubicBezTo>
                  <a:cubicBezTo>
                    <a:pt x="644" y="1507"/>
                    <a:pt x="848" y="1585"/>
                    <a:pt x="1048" y="1585"/>
                  </a:cubicBezTo>
                  <a:cubicBezTo>
                    <a:pt x="1436" y="1585"/>
                    <a:pt x="1811" y="1291"/>
                    <a:pt x="1831" y="833"/>
                  </a:cubicBezTo>
                  <a:cubicBezTo>
                    <a:pt x="1846" y="379"/>
                    <a:pt x="1498" y="16"/>
                    <a:pt x="10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973" name="Google Shape;973;p29"/>
            <p:cNvSpPr/>
            <p:nvPr/>
          </p:nvSpPr>
          <p:spPr>
            <a:xfrm>
              <a:off x="1070160" y="1704331"/>
              <a:ext cx="59622" cy="50811"/>
            </a:xfrm>
            <a:custGeom>
              <a:avLst/>
              <a:gdLst/>
              <a:ahLst/>
              <a:cxnLst/>
              <a:rect l="l" t="t" r="r" b="b"/>
              <a:pathLst>
                <a:path w="1861" h="1586" extrusionOk="0">
                  <a:moveTo>
                    <a:pt x="1059" y="1"/>
                  </a:moveTo>
                  <a:cubicBezTo>
                    <a:pt x="364" y="1"/>
                    <a:pt x="1" y="833"/>
                    <a:pt x="485" y="1332"/>
                  </a:cubicBezTo>
                  <a:cubicBezTo>
                    <a:pt x="650" y="1507"/>
                    <a:pt x="857" y="1585"/>
                    <a:pt x="1059" y="1585"/>
                  </a:cubicBezTo>
                  <a:cubicBezTo>
                    <a:pt x="1451" y="1585"/>
                    <a:pt x="1826" y="1291"/>
                    <a:pt x="1846" y="833"/>
                  </a:cubicBezTo>
                  <a:cubicBezTo>
                    <a:pt x="1861" y="379"/>
                    <a:pt x="1498" y="16"/>
                    <a:pt x="10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078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Paytone One"/>
              <a:buNone/>
              <a:defRPr sz="2800">
                <a:solidFill>
                  <a:schemeClr val="accent2"/>
                </a:solidFill>
                <a:latin typeface="Paytone One"/>
                <a:ea typeface="Paytone One"/>
                <a:cs typeface="Paytone One"/>
                <a:sym typeface="Paytone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Paytone One"/>
              <a:buNone/>
              <a:defRPr sz="2800">
                <a:solidFill>
                  <a:schemeClr val="accent2"/>
                </a:solidFill>
                <a:latin typeface="Paytone One"/>
                <a:ea typeface="Paytone One"/>
                <a:cs typeface="Paytone One"/>
                <a:sym typeface="Paytone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Paytone One"/>
              <a:buNone/>
              <a:defRPr sz="2800">
                <a:solidFill>
                  <a:schemeClr val="accent2"/>
                </a:solidFill>
                <a:latin typeface="Paytone One"/>
                <a:ea typeface="Paytone One"/>
                <a:cs typeface="Paytone One"/>
                <a:sym typeface="Paytone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Paytone One"/>
              <a:buNone/>
              <a:defRPr sz="2800">
                <a:solidFill>
                  <a:schemeClr val="accent2"/>
                </a:solidFill>
                <a:latin typeface="Paytone One"/>
                <a:ea typeface="Paytone One"/>
                <a:cs typeface="Paytone One"/>
                <a:sym typeface="Paytone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Paytone One"/>
              <a:buNone/>
              <a:defRPr sz="2800">
                <a:solidFill>
                  <a:schemeClr val="accent2"/>
                </a:solidFill>
                <a:latin typeface="Paytone One"/>
                <a:ea typeface="Paytone One"/>
                <a:cs typeface="Paytone One"/>
                <a:sym typeface="Paytone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Paytone One"/>
              <a:buNone/>
              <a:defRPr sz="2800">
                <a:solidFill>
                  <a:schemeClr val="accent2"/>
                </a:solidFill>
                <a:latin typeface="Paytone One"/>
                <a:ea typeface="Paytone One"/>
                <a:cs typeface="Paytone One"/>
                <a:sym typeface="Paytone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Paytone One"/>
              <a:buNone/>
              <a:defRPr sz="2800">
                <a:solidFill>
                  <a:schemeClr val="accent2"/>
                </a:solidFill>
                <a:latin typeface="Paytone One"/>
                <a:ea typeface="Paytone One"/>
                <a:cs typeface="Paytone One"/>
                <a:sym typeface="Paytone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Paytone One"/>
              <a:buNone/>
              <a:defRPr sz="2800">
                <a:solidFill>
                  <a:schemeClr val="accent2"/>
                </a:solidFill>
                <a:latin typeface="Paytone One"/>
                <a:ea typeface="Paytone One"/>
                <a:cs typeface="Paytone One"/>
                <a:sym typeface="Paytone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Paytone One"/>
              <a:buNone/>
              <a:defRPr sz="2800">
                <a:solidFill>
                  <a:schemeClr val="accent2"/>
                </a:solidFill>
                <a:latin typeface="Paytone One"/>
                <a:ea typeface="Paytone One"/>
                <a:cs typeface="Paytone One"/>
                <a:sym typeface="Paytone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Questrial"/>
              <a:buChar char="●"/>
              <a:defRPr sz="1800">
                <a:solidFill>
                  <a:schemeClr val="accent2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Questrial"/>
              <a:buChar char="○"/>
              <a:defRPr>
                <a:solidFill>
                  <a:schemeClr val="accent2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Questrial"/>
              <a:buChar char="■"/>
              <a:defRPr>
                <a:solidFill>
                  <a:schemeClr val="accent2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Questrial"/>
              <a:buChar char="●"/>
              <a:defRPr>
                <a:solidFill>
                  <a:schemeClr val="accent2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Questrial"/>
              <a:buChar char="○"/>
              <a:defRPr>
                <a:solidFill>
                  <a:schemeClr val="accent2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Questrial"/>
              <a:buChar char="■"/>
              <a:defRPr>
                <a:solidFill>
                  <a:schemeClr val="accent2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Questrial"/>
              <a:buChar char="●"/>
              <a:defRPr>
                <a:solidFill>
                  <a:schemeClr val="accent2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Questrial"/>
              <a:buChar char="○"/>
              <a:defRPr>
                <a:solidFill>
                  <a:schemeClr val="accent2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400"/>
              <a:buFont typeface="Questrial"/>
              <a:buChar char="■"/>
              <a:defRPr>
                <a:solidFill>
                  <a:schemeClr val="accent2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6" r:id="rId3"/>
    <p:sldLayoutId id="2147483657" r:id="rId4"/>
    <p:sldLayoutId id="2147483658" r:id="rId5"/>
    <p:sldLayoutId id="2147483666" r:id="rId6"/>
    <p:sldLayoutId id="2147483670" r:id="rId7"/>
    <p:sldLayoutId id="2147483674" r:id="rId8"/>
    <p:sldLayoutId id="2147483675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B88CACC-D0C7-8AA5-1602-F8D77DA1CF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136" y="1399979"/>
            <a:ext cx="7741920" cy="1511100"/>
          </a:xfrm>
        </p:spPr>
        <p:txBody>
          <a:bodyPr wrap="square" anchor="b">
            <a:noAutofit/>
          </a:bodyPr>
          <a:lstStyle/>
          <a:p>
            <a:pPr>
              <a:lnSpc>
                <a:spcPct val="90000"/>
              </a:lnSpc>
            </a:pPr>
            <a:r>
              <a:rPr lang="en" sz="4800" dirty="0"/>
              <a:t>Agent-Based Modeling: </a:t>
            </a:r>
            <a:br>
              <a:rPr lang="en" sz="4800" dirty="0"/>
            </a:br>
            <a:r>
              <a:rPr lang="en" sz="4800" dirty="0"/>
              <a:t>Simulating the Spread</a:t>
            </a:r>
            <a:endParaRPr lang="en-US" sz="4800" dirty="0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9FB07D2D-348F-638B-65A6-DB4FD31764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84000" y="2911128"/>
            <a:ext cx="6576000" cy="1197576"/>
          </a:xfrm>
        </p:spPr>
        <p:txBody>
          <a:bodyPr/>
          <a:lstStyle/>
          <a:p>
            <a:r>
              <a:rPr lang="en-US" sz="2400" dirty="0"/>
              <a:t>Directed Reading Program Fall 2025</a:t>
            </a:r>
          </a:p>
          <a:p>
            <a:r>
              <a:rPr lang="en-US" sz="2400" dirty="0"/>
              <a:t>Mahi K. Patel</a:t>
            </a:r>
          </a:p>
          <a:p>
            <a:r>
              <a:rPr lang="en-US" sz="2400" dirty="0"/>
              <a:t>Mentor: Kayla Kraeuter</a:t>
            </a:r>
          </a:p>
        </p:txBody>
      </p:sp>
    </p:spTree>
    <p:extLst>
      <p:ext uri="{BB962C8B-B14F-4D97-AF65-F5344CB8AC3E}">
        <p14:creationId xmlns:p14="http://schemas.microsoft.com/office/powerpoint/2010/main" val="19505282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Google Shape;988;p33"/>
          <p:cNvSpPr txBox="1">
            <a:spLocks noGrp="1"/>
          </p:cNvSpPr>
          <p:nvPr>
            <p:ph type="title"/>
          </p:nvPr>
        </p:nvSpPr>
        <p:spPr>
          <a:xfrm>
            <a:off x="720000" y="156223"/>
            <a:ext cx="7704000" cy="6993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What is ABM?</a:t>
            </a:r>
            <a:endParaRPr sz="4000" dirty="0"/>
          </a:p>
        </p:txBody>
      </p:sp>
      <p:sp>
        <p:nvSpPr>
          <p:cNvPr id="989" name="Google Shape;989;p33"/>
          <p:cNvSpPr txBox="1">
            <a:spLocks noGrp="1"/>
          </p:cNvSpPr>
          <p:nvPr>
            <p:ph type="body" idx="1"/>
          </p:nvPr>
        </p:nvSpPr>
        <p:spPr>
          <a:xfrm>
            <a:off x="177305" y="855611"/>
            <a:ext cx="4419080" cy="41316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Computer simulations used to study the emergent behavior that results from interactions between “agents” and their environment</a:t>
            </a:r>
          </a:p>
          <a:p>
            <a:pPr marL="742950" lvl="1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2"/>
                </a:solidFill>
              </a:rPr>
              <a:t>Agents: people, </a:t>
            </a:r>
            <a:r>
              <a:rPr lang="en-US" sz="1600" dirty="0"/>
              <a:t>places, things, etc.</a:t>
            </a:r>
          </a:p>
          <a:p>
            <a:pPr marL="1200150" lvl="2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/>
                </a:solidFill>
              </a:rPr>
              <a:t>Unique an</a:t>
            </a:r>
            <a:r>
              <a:rPr lang="en-US" dirty="0"/>
              <a:t>d individual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Useful for visualizing and analyzing complex systems in which patterns and diverse agents exist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err="1"/>
              <a:t>NetLogo</a:t>
            </a:r>
            <a:endParaRPr lang="en-US" sz="1800" dirty="0"/>
          </a:p>
          <a:p>
            <a:pPr marL="742950" lvl="1" indent="-285750"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sz="1600" dirty="0"/>
              <a:t>Open-source ABM programming environment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Examples</a:t>
            </a:r>
          </a:p>
          <a:p>
            <a:pPr marL="742950" lvl="1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SIR model, predator/prey, consumer behavior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2640FF46-6C5A-8A2F-2597-C9F7DC3602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0CEB17-C236-876B-5C7A-72EC8A704BF1}"/>
              </a:ext>
            </a:extLst>
          </p:cNvPr>
          <p:cNvSpPr txBox="1"/>
          <p:nvPr/>
        </p:nvSpPr>
        <p:spPr>
          <a:xfrm>
            <a:off x="4698883" y="4802756"/>
            <a:ext cx="441908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buNone/>
            </a:pPr>
            <a:r>
              <a:rPr lang="en-US" sz="1000" b="0" i="0" dirty="0">
                <a:solidFill>
                  <a:srgbClr val="1C1C84"/>
                </a:solidFill>
                <a:effectLst/>
                <a:latin typeface="Questrial" pitchFamily="2" charset="0"/>
                <a:ea typeface="Questrial" pitchFamily="2" charset="0"/>
                <a:cs typeface="Questrial" pitchFamily="2" charset="0"/>
              </a:rPr>
              <a:t>Railsback, Steven F., and Volker Grimm. Agent-Based and Individual-Based Modeling: A Practical Introduction. Princeton University Press, 2011.</a:t>
            </a:r>
            <a:endParaRPr lang="en-US" sz="1000" dirty="0">
              <a:effectLst/>
              <a:latin typeface="Questrial" pitchFamily="2" charset="0"/>
              <a:ea typeface="Questrial" pitchFamily="2" charset="0"/>
              <a:cs typeface="Questrial" pitchFamily="2" charset="0"/>
            </a:endParaRPr>
          </a:p>
        </p:txBody>
      </p:sp>
      <p:pic>
        <p:nvPicPr>
          <p:cNvPr id="1028" name="Picture 4" descr="Agent-Based and Individual-Based Modeling | Princeton University Press">
            <a:extLst>
              <a:ext uri="{FF2B5EF4-FFF2-40B4-BE49-F238E27FC236}">
                <a16:creationId xmlns:a16="http://schemas.microsoft.com/office/drawing/2014/main" id="{4B5775D9-0A21-80D0-14A7-3298B2C926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4704" y="968459"/>
            <a:ext cx="3067438" cy="3834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988;p33">
            <a:extLst>
              <a:ext uri="{FF2B5EF4-FFF2-40B4-BE49-F238E27FC236}">
                <a16:creationId xmlns:a16="http://schemas.microsoft.com/office/drawing/2014/main" id="{2386B090-991D-09B8-7802-48B460305C3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1"/>
            <a:ext cx="9144000" cy="79127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NetLogo: Rock, Paper, &amp; Scissors Model</a:t>
            </a:r>
            <a:endParaRPr sz="3600" dirty="0"/>
          </a:p>
        </p:txBody>
      </p:sp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E74FF72-2E29-2C83-FD38-1FB7B461347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31334"/>
          <a:stretch>
            <a:fillRect/>
          </a:stretch>
        </p:blipFill>
        <p:spPr>
          <a:xfrm>
            <a:off x="2176272" y="791278"/>
            <a:ext cx="6278880" cy="4352222"/>
          </a:xfrm>
          <a:prstGeom prst="rect">
            <a:avLst/>
          </a:prstGeom>
        </p:spPr>
      </p:pic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989D8C94-E765-1E4A-800A-ABD911105979}"/>
              </a:ext>
            </a:extLst>
          </p:cNvPr>
          <p:cNvCxnSpPr/>
          <p:nvPr/>
        </p:nvCxnSpPr>
        <p:spPr>
          <a:xfrm rot="10800000">
            <a:off x="1568903" y="1642946"/>
            <a:ext cx="862361" cy="193288"/>
          </a:xfrm>
          <a:prstGeom prst="bentConnector3">
            <a:avLst>
              <a:gd name="adj1" fmla="val -1724"/>
            </a:avLst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56019333-098F-CC24-65F7-1FB1C9EE6D35}"/>
              </a:ext>
            </a:extLst>
          </p:cNvPr>
          <p:cNvCxnSpPr>
            <a:cxnSpLocks/>
          </p:cNvCxnSpPr>
          <p:nvPr/>
        </p:nvCxnSpPr>
        <p:spPr>
          <a:xfrm flipV="1">
            <a:off x="2954183" y="1630057"/>
            <a:ext cx="744316" cy="193289"/>
          </a:xfrm>
          <a:prstGeom prst="bentConnector3">
            <a:avLst>
              <a:gd name="adj1" fmla="val -960"/>
            </a:avLst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Left Brace 23">
            <a:extLst>
              <a:ext uri="{FF2B5EF4-FFF2-40B4-BE49-F238E27FC236}">
                <a16:creationId xmlns:a16="http://schemas.microsoft.com/office/drawing/2014/main" id="{C676F282-14B9-F04F-7CC8-FF017D34C750}"/>
              </a:ext>
            </a:extLst>
          </p:cNvPr>
          <p:cNvSpPr/>
          <p:nvPr/>
        </p:nvSpPr>
        <p:spPr>
          <a:xfrm rot="16200000">
            <a:off x="3149118" y="2955467"/>
            <a:ext cx="193287" cy="1998285"/>
          </a:xfrm>
          <a:prstGeom prst="leftBrace">
            <a:avLst>
              <a:gd name="adj1" fmla="val 157727"/>
              <a:gd name="adj2" fmla="val 49398"/>
            </a:avLst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Subtitle 2">
            <a:extLst>
              <a:ext uri="{FF2B5EF4-FFF2-40B4-BE49-F238E27FC236}">
                <a16:creationId xmlns:a16="http://schemas.microsoft.com/office/drawing/2014/main" id="{EF817653-F217-252D-AD32-81521757DC35}"/>
              </a:ext>
            </a:extLst>
          </p:cNvPr>
          <p:cNvSpPr txBox="1">
            <a:spLocks/>
          </p:cNvSpPr>
          <p:nvPr/>
        </p:nvSpPr>
        <p:spPr>
          <a:xfrm>
            <a:off x="-165330" y="1212956"/>
            <a:ext cx="1957554" cy="1152292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800" dirty="0">
                <a:solidFill>
                  <a:schemeClr val="accent2"/>
                </a:solidFill>
                <a:latin typeface="Questrial" pitchFamily="2" charset="0"/>
                <a:ea typeface="Questrial" pitchFamily="2" charset="0"/>
                <a:cs typeface="Questrial" pitchFamily="2" charset="0"/>
              </a:rPr>
              <a:t>Clears previous game sets up patches and “turtles”</a:t>
            </a:r>
          </a:p>
        </p:txBody>
      </p:sp>
      <p:sp>
        <p:nvSpPr>
          <p:cNvPr id="26" name="Subtitle 2">
            <a:extLst>
              <a:ext uri="{FF2B5EF4-FFF2-40B4-BE49-F238E27FC236}">
                <a16:creationId xmlns:a16="http://schemas.microsoft.com/office/drawing/2014/main" id="{B4C32BFF-88C5-2A10-E7DF-ED88A44B0A1F}"/>
              </a:ext>
            </a:extLst>
          </p:cNvPr>
          <p:cNvSpPr txBox="1">
            <a:spLocks/>
          </p:cNvSpPr>
          <p:nvPr/>
        </p:nvSpPr>
        <p:spPr>
          <a:xfrm>
            <a:off x="3520071" y="1473344"/>
            <a:ext cx="1381113" cy="721216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800" dirty="0">
                <a:solidFill>
                  <a:schemeClr val="accent2"/>
                </a:solidFill>
                <a:latin typeface="Questrial" pitchFamily="2" charset="0"/>
                <a:ea typeface="Questrial" pitchFamily="2" charset="0"/>
                <a:cs typeface="Questrial" pitchFamily="2" charset="0"/>
              </a:rPr>
              <a:t>Plays the game</a:t>
            </a:r>
          </a:p>
        </p:txBody>
      </p:sp>
      <p:sp>
        <p:nvSpPr>
          <p:cNvPr id="28" name="Subtitle 2">
            <a:extLst>
              <a:ext uri="{FF2B5EF4-FFF2-40B4-BE49-F238E27FC236}">
                <a16:creationId xmlns:a16="http://schemas.microsoft.com/office/drawing/2014/main" id="{BF2023AE-8736-D008-1F2C-758D92B596CB}"/>
              </a:ext>
            </a:extLst>
          </p:cNvPr>
          <p:cNvSpPr txBox="1">
            <a:spLocks/>
          </p:cNvSpPr>
          <p:nvPr/>
        </p:nvSpPr>
        <p:spPr>
          <a:xfrm>
            <a:off x="2176271" y="4039062"/>
            <a:ext cx="2588725" cy="83878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800" dirty="0">
                <a:solidFill>
                  <a:schemeClr val="accent2"/>
                </a:solidFill>
                <a:latin typeface="Questrial" pitchFamily="2" charset="0"/>
                <a:ea typeface="Questrial" pitchFamily="2" charset="0"/>
                <a:cs typeface="Questrial" pitchFamily="2" charset="0"/>
              </a:rPr>
              <a:t>User chooses starting number of each type of player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FA811125-80AF-C8FE-3D91-3D9F6904CF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4431" y="2365248"/>
            <a:ext cx="1933845" cy="1895740"/>
          </a:xfrm>
          <a:prstGeom prst="rect">
            <a:avLst/>
          </a:prstGeo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872E155D-C3C0-038B-09B8-802E630B3DE2}"/>
              </a:ext>
            </a:extLst>
          </p:cNvPr>
          <p:cNvSpPr/>
          <p:nvPr/>
        </p:nvSpPr>
        <p:spPr>
          <a:xfrm>
            <a:off x="6168684" y="3059722"/>
            <a:ext cx="534572" cy="49940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575D8D70-FF29-413D-1E35-617F83103D22}"/>
              </a:ext>
            </a:extLst>
          </p:cNvPr>
          <p:cNvSpPr/>
          <p:nvPr/>
        </p:nvSpPr>
        <p:spPr>
          <a:xfrm>
            <a:off x="6820018" y="3059722"/>
            <a:ext cx="534572" cy="49940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9F408C67-D873-292D-DD48-002A682C8DF6}"/>
              </a:ext>
            </a:extLst>
          </p:cNvPr>
          <p:cNvSpPr/>
          <p:nvPr/>
        </p:nvSpPr>
        <p:spPr>
          <a:xfrm>
            <a:off x="7042757" y="3521611"/>
            <a:ext cx="534572" cy="49940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/>
      <p:bldP spid="26" grpId="0"/>
      <p:bldP spid="28" grpId="0"/>
      <p:bldP spid="31" grpId="0" animBg="1"/>
      <p:bldP spid="32" grpId="0" animBg="1"/>
      <p:bldP spid="3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Google Shape;1066;p40"/>
          <p:cNvSpPr txBox="1">
            <a:spLocks noGrp="1"/>
          </p:cNvSpPr>
          <p:nvPr>
            <p:ph type="title"/>
          </p:nvPr>
        </p:nvSpPr>
        <p:spPr>
          <a:xfrm>
            <a:off x="720000" y="371872"/>
            <a:ext cx="7704000" cy="7375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Tumor Model</a:t>
            </a:r>
            <a:endParaRPr sz="4000" dirty="0"/>
          </a:p>
        </p:txBody>
      </p:sp>
      <p:sp>
        <p:nvSpPr>
          <p:cNvPr id="1067" name="Google Shape;1067;p40"/>
          <p:cNvSpPr txBox="1">
            <a:spLocks noGrp="1"/>
          </p:cNvSpPr>
          <p:nvPr>
            <p:ph type="subTitle" idx="1"/>
          </p:nvPr>
        </p:nvSpPr>
        <p:spPr>
          <a:xfrm>
            <a:off x="720000" y="1451282"/>
            <a:ext cx="1729200" cy="129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Problem/Task</a:t>
            </a:r>
            <a:endParaRPr dirty="0"/>
          </a:p>
        </p:txBody>
      </p:sp>
      <p:sp>
        <p:nvSpPr>
          <p:cNvPr id="1068" name="Google Shape;1068;p40"/>
          <p:cNvSpPr txBox="1">
            <a:spLocks noGrp="1"/>
          </p:cNvSpPr>
          <p:nvPr>
            <p:ph type="subTitle" idx="2"/>
          </p:nvPr>
        </p:nvSpPr>
        <p:spPr>
          <a:xfrm>
            <a:off x="2779776" y="3569025"/>
            <a:ext cx="2296325" cy="129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Basic Assumptions</a:t>
            </a:r>
            <a:endParaRPr dirty="0"/>
          </a:p>
        </p:txBody>
      </p:sp>
      <p:sp>
        <p:nvSpPr>
          <p:cNvPr id="1069" name="Google Shape;1069;p40"/>
          <p:cNvSpPr txBox="1">
            <a:spLocks noGrp="1"/>
          </p:cNvSpPr>
          <p:nvPr>
            <p:ph type="subTitle" idx="3"/>
          </p:nvPr>
        </p:nvSpPr>
        <p:spPr>
          <a:xfrm>
            <a:off x="2449150" y="1451282"/>
            <a:ext cx="3342600" cy="129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</a:t>
            </a:r>
            <a:r>
              <a:rPr lang="en" dirty="0"/>
              <a:t>o analyze the interactions between cancer, immune, and normal cells within a biological microenvironment</a:t>
            </a:r>
            <a:endParaRPr dirty="0"/>
          </a:p>
        </p:txBody>
      </p:sp>
      <p:sp>
        <p:nvSpPr>
          <p:cNvPr id="1070" name="Google Shape;1070;p40"/>
          <p:cNvSpPr txBox="1">
            <a:spLocks noGrp="1"/>
          </p:cNvSpPr>
          <p:nvPr>
            <p:ph type="subTitle" idx="4"/>
          </p:nvPr>
        </p:nvSpPr>
        <p:spPr>
          <a:xfrm>
            <a:off x="5104674" y="3344449"/>
            <a:ext cx="4039325" cy="152147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C</a:t>
            </a:r>
            <a:r>
              <a:rPr lang="en" dirty="0"/>
              <a:t>ells are mobile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Immune cells target/move towards cancer cells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dirty="0"/>
              <a:t>Immune: Cancer </a:t>
            </a:r>
            <a:r>
              <a:rPr lang="en-US" dirty="0">
                <a:sym typeface="Wingdings" panose="05000000000000000000" pitchFamily="2" charset="2"/>
              </a:rPr>
              <a:t> normal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Drug efficacy limited in tumor core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1065">
          <a:extLst>
            <a:ext uri="{FF2B5EF4-FFF2-40B4-BE49-F238E27FC236}">
              <a16:creationId xmlns:a16="http://schemas.microsoft.com/office/drawing/2014/main" id="{8A57A71F-8D71-C6D1-579C-E38A556BCB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Google Shape;1066;p40">
            <a:extLst>
              <a:ext uri="{FF2B5EF4-FFF2-40B4-BE49-F238E27FC236}">
                <a16:creationId xmlns:a16="http://schemas.microsoft.com/office/drawing/2014/main" id="{8400110A-A262-7554-381C-FC41D746B1F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371872"/>
            <a:ext cx="7704000" cy="7375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Tumor Model</a:t>
            </a:r>
            <a:endParaRPr sz="4000" dirty="0"/>
          </a:p>
        </p:txBody>
      </p:sp>
      <p:sp>
        <p:nvSpPr>
          <p:cNvPr id="1067" name="Google Shape;1067;p40">
            <a:extLst>
              <a:ext uri="{FF2B5EF4-FFF2-40B4-BE49-F238E27FC236}">
                <a16:creationId xmlns:a16="http://schemas.microsoft.com/office/drawing/2014/main" id="{D9385ECF-744B-D7D2-9D2E-4E7D67702A3B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97536" y="1451282"/>
            <a:ext cx="2351664" cy="129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-US" dirty="0"/>
              <a:t>Assumptions</a:t>
            </a:r>
          </a:p>
          <a:p>
            <a:pPr marL="0" indent="0"/>
            <a:r>
              <a:rPr lang="en-US" dirty="0"/>
              <a:t>Cont.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68" name="Google Shape;1068;p40">
            <a:extLst>
              <a:ext uri="{FF2B5EF4-FFF2-40B4-BE49-F238E27FC236}">
                <a16:creationId xmlns:a16="http://schemas.microsoft.com/office/drawing/2014/main" id="{341AE383-BC02-9606-EC6A-666FA1752F70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2779776" y="3569025"/>
            <a:ext cx="2296325" cy="129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How it Works/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Mechanism</a:t>
            </a:r>
            <a:endParaRPr dirty="0"/>
          </a:p>
        </p:txBody>
      </p:sp>
      <p:sp>
        <p:nvSpPr>
          <p:cNvPr id="1069" name="Google Shape;1069;p40">
            <a:extLst>
              <a:ext uri="{FF2B5EF4-FFF2-40B4-BE49-F238E27FC236}">
                <a16:creationId xmlns:a16="http://schemas.microsoft.com/office/drawing/2014/main" id="{0688E0B1-196C-9DEE-0465-26AC8B69C4BA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2449150" y="1451282"/>
            <a:ext cx="3854668" cy="129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Immune cells recruit other immune cells and, together, increase efficacy 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Increased spread in the core </a:t>
            </a:r>
            <a:endParaRPr dirty="0"/>
          </a:p>
        </p:txBody>
      </p:sp>
      <p:sp>
        <p:nvSpPr>
          <p:cNvPr id="1070" name="Google Shape;1070;p40">
            <a:extLst>
              <a:ext uri="{FF2B5EF4-FFF2-40B4-BE49-F238E27FC236}">
                <a16:creationId xmlns:a16="http://schemas.microsoft.com/office/drawing/2014/main" id="{BF448257-EFA6-F45E-DF63-9017936363A6}"/>
              </a:ext>
            </a:extLst>
          </p:cNvPr>
          <p:cNvSpPr txBox="1">
            <a:spLocks noGrp="1"/>
          </p:cNvSpPr>
          <p:nvPr>
            <p:ph type="subTitle" idx="4"/>
          </p:nvPr>
        </p:nvSpPr>
        <p:spPr>
          <a:xfrm>
            <a:off x="5104674" y="3569025"/>
            <a:ext cx="4039325" cy="129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S</a:t>
            </a:r>
            <a:r>
              <a:rPr lang="en" dirty="0"/>
              <a:t>imulates tumor growth: cancer cells spreading to nearby cells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I</a:t>
            </a:r>
            <a:r>
              <a:rPr lang="en" dirty="0"/>
              <a:t>mmune cells try to kill these cells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474416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0">
          <a:extLst>
            <a:ext uri="{FF2B5EF4-FFF2-40B4-BE49-F238E27FC236}">
              <a16:creationId xmlns:a16="http://schemas.microsoft.com/office/drawing/2014/main" id="{20D49948-BF13-290B-AC6A-5ED5B3724D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988;p33">
            <a:extLst>
              <a:ext uri="{FF2B5EF4-FFF2-40B4-BE49-F238E27FC236}">
                <a16:creationId xmlns:a16="http://schemas.microsoft.com/office/drawing/2014/main" id="{338AE3AD-3FB5-05A3-50CB-3DF7FC35E71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80676" y="53631"/>
            <a:ext cx="8168640" cy="9443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/>
              <a:t>NetLogo: Tumor Model</a:t>
            </a:r>
            <a:endParaRPr sz="5400" dirty="0"/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46294AC-40BB-EBDE-532F-FBF989E4872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9494" r="1800" b="3217"/>
          <a:stretch>
            <a:fillRect/>
          </a:stretch>
        </p:blipFill>
        <p:spPr>
          <a:xfrm>
            <a:off x="1044527" y="1120588"/>
            <a:ext cx="7306993" cy="3969281"/>
          </a:xfrm>
          <a:prstGeom prst="rect">
            <a:avLst/>
          </a:prstGeom>
        </p:spPr>
      </p:pic>
      <p:pic>
        <p:nvPicPr>
          <p:cNvPr id="6" name="Picture 5" descr="A group of colorful circles on a black background&#10;&#10;AI-generated content may be incorrect.">
            <a:extLst>
              <a:ext uri="{FF2B5EF4-FFF2-40B4-BE49-F238E27FC236}">
                <a16:creationId xmlns:a16="http://schemas.microsoft.com/office/drawing/2014/main" id="{635FB72F-07DE-024A-3AD9-7603A2A160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3179" y="3285066"/>
            <a:ext cx="1692562" cy="1682635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96552E43-2E89-A0D2-BD03-AD6331E5D1FD}"/>
              </a:ext>
            </a:extLst>
          </p:cNvPr>
          <p:cNvSpPr/>
          <p:nvPr/>
        </p:nvSpPr>
        <p:spPr>
          <a:xfrm>
            <a:off x="1185332" y="1862667"/>
            <a:ext cx="2199851" cy="459034"/>
          </a:xfrm>
          <a:prstGeom prst="roundRect">
            <a:avLst>
              <a:gd name="adj" fmla="val 4731"/>
            </a:avLst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accent1"/>
                </a:solidFill>
                <a:latin typeface="Questrial" pitchFamily="2" charset="0"/>
                <a:ea typeface="Questrial" pitchFamily="2" charset="0"/>
                <a:cs typeface="Questrial" pitchFamily="2" charset="0"/>
              </a:rPr>
              <a:t>Probability of cancer spread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2AD758C8-87A7-68CC-D582-0F0A65DECE67}"/>
              </a:ext>
            </a:extLst>
          </p:cNvPr>
          <p:cNvSpPr/>
          <p:nvPr/>
        </p:nvSpPr>
        <p:spPr>
          <a:xfrm>
            <a:off x="1185333" y="2444328"/>
            <a:ext cx="2199852" cy="462845"/>
          </a:xfrm>
          <a:prstGeom prst="roundRect">
            <a:avLst>
              <a:gd name="adj" fmla="val 6494"/>
            </a:avLst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accent1"/>
                </a:solidFill>
                <a:latin typeface="Questrial" pitchFamily="2" charset="0"/>
                <a:ea typeface="Questrial" pitchFamily="2" charset="0"/>
                <a:cs typeface="Questrial" pitchFamily="2" charset="0"/>
              </a:rPr>
              <a:t>Probability of immune kill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A18D6396-DE1C-41B0-6830-3E0636D50893}"/>
              </a:ext>
            </a:extLst>
          </p:cNvPr>
          <p:cNvSpPr/>
          <p:nvPr/>
        </p:nvSpPr>
        <p:spPr>
          <a:xfrm>
            <a:off x="1185333" y="4324069"/>
            <a:ext cx="2199850" cy="462845"/>
          </a:xfrm>
          <a:prstGeom prst="roundRect">
            <a:avLst>
              <a:gd name="adj" fmla="val 12139"/>
            </a:avLst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accent1"/>
                </a:solidFill>
                <a:latin typeface="Questrial" pitchFamily="2" charset="0"/>
                <a:ea typeface="Questrial" pitchFamily="2" charset="0"/>
                <a:cs typeface="Questrial" pitchFamily="2" charset="0"/>
              </a:rPr>
              <a:t>Probability of immune recruitment</a:t>
            </a:r>
          </a:p>
        </p:txBody>
      </p:sp>
      <p:sp>
        <p:nvSpPr>
          <p:cNvPr id="17" name="Left Brace 16">
            <a:extLst>
              <a:ext uri="{FF2B5EF4-FFF2-40B4-BE49-F238E27FC236}">
                <a16:creationId xmlns:a16="http://schemas.microsoft.com/office/drawing/2014/main" id="{38227EB6-5910-D1B4-B82E-C1107B0314F0}"/>
              </a:ext>
            </a:extLst>
          </p:cNvPr>
          <p:cNvSpPr/>
          <p:nvPr/>
        </p:nvSpPr>
        <p:spPr>
          <a:xfrm>
            <a:off x="1042269" y="2940802"/>
            <a:ext cx="140806" cy="724039"/>
          </a:xfrm>
          <a:prstGeom prst="leftBrace">
            <a:avLst>
              <a:gd name="adj1" fmla="val 71689"/>
              <a:gd name="adj2" fmla="val 51137"/>
            </a:avLst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Left Brace 19">
            <a:extLst>
              <a:ext uri="{FF2B5EF4-FFF2-40B4-BE49-F238E27FC236}">
                <a16:creationId xmlns:a16="http://schemas.microsoft.com/office/drawing/2014/main" id="{2E188E13-ADF9-34E8-5787-BADDD7ABD5AA}"/>
              </a:ext>
            </a:extLst>
          </p:cNvPr>
          <p:cNvSpPr/>
          <p:nvPr/>
        </p:nvSpPr>
        <p:spPr>
          <a:xfrm flipH="1">
            <a:off x="3986622" y="2910983"/>
            <a:ext cx="140806" cy="724039"/>
          </a:xfrm>
          <a:prstGeom prst="leftBrace">
            <a:avLst>
              <a:gd name="adj1" fmla="val 71689"/>
              <a:gd name="adj2" fmla="val 51137"/>
            </a:avLst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C129A20C-CAAC-4B86-8A64-0E6515C26FF0}"/>
              </a:ext>
            </a:extLst>
          </p:cNvPr>
          <p:cNvSpPr/>
          <p:nvPr/>
        </p:nvSpPr>
        <p:spPr>
          <a:xfrm>
            <a:off x="1185330" y="3063780"/>
            <a:ext cx="2801291" cy="502621"/>
          </a:xfrm>
          <a:prstGeom prst="roundRect">
            <a:avLst>
              <a:gd name="adj" fmla="val 6494"/>
            </a:avLst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i="1" u="sng" dirty="0">
                <a:solidFill>
                  <a:schemeClr val="accent1"/>
                </a:solidFill>
                <a:latin typeface="Questrial" pitchFamily="2" charset="0"/>
                <a:ea typeface="Questrial" pitchFamily="2" charset="0"/>
                <a:cs typeface="Questrial" pitchFamily="2" charset="0"/>
              </a:rPr>
              <a:t>Counters</a:t>
            </a:r>
            <a:r>
              <a:rPr lang="en-US" sz="1600" b="1" i="1" dirty="0">
                <a:solidFill>
                  <a:schemeClr val="accent1"/>
                </a:solidFill>
                <a:latin typeface="Questrial" pitchFamily="2" charset="0"/>
                <a:ea typeface="Questrial" pitchFamily="2" charset="0"/>
                <a:cs typeface="Questrial" pitchFamily="2" charset="0"/>
              </a:rPr>
              <a:t> </a:t>
            </a:r>
            <a:r>
              <a:rPr lang="en-US" sz="1600" b="1" dirty="0">
                <a:solidFill>
                  <a:schemeClr val="accent1"/>
                </a:solidFill>
                <a:latin typeface="Questrial" pitchFamily="2" charset="0"/>
                <a:ea typeface="Questrial" pitchFamily="2" charset="0"/>
                <a:cs typeface="Questrial" pitchFamily="2" charset="0"/>
              </a:rPr>
              <a:t>: display a count of  each cell type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4DA86DA4-8673-DDA4-FBAA-C39893067555}"/>
              </a:ext>
            </a:extLst>
          </p:cNvPr>
          <p:cNvSpPr/>
          <p:nvPr/>
        </p:nvSpPr>
        <p:spPr>
          <a:xfrm>
            <a:off x="1183075" y="3689028"/>
            <a:ext cx="2801291" cy="502621"/>
          </a:xfrm>
          <a:prstGeom prst="roundRect">
            <a:avLst>
              <a:gd name="adj" fmla="val 6494"/>
            </a:avLst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accent1"/>
                </a:solidFill>
                <a:latin typeface="Questrial" pitchFamily="2" charset="0"/>
                <a:ea typeface="Questrial" pitchFamily="2" charset="0"/>
                <a:cs typeface="Questrial" pitchFamily="2" charset="0"/>
              </a:rPr>
              <a:t>User </a:t>
            </a:r>
            <a:r>
              <a:rPr lang="en-US" sz="1600" b="1" u="sng" dirty="0">
                <a:solidFill>
                  <a:schemeClr val="accent1"/>
                </a:solidFill>
                <a:latin typeface="Questrial" pitchFamily="2" charset="0"/>
                <a:ea typeface="Questrial" pitchFamily="2" charset="0"/>
                <a:cs typeface="Questrial" pitchFamily="2" charset="0"/>
              </a:rPr>
              <a:t>sets</a:t>
            </a:r>
            <a:r>
              <a:rPr lang="en-US" sz="1600" b="1" dirty="0">
                <a:solidFill>
                  <a:schemeClr val="accent1"/>
                </a:solidFill>
                <a:latin typeface="Questrial" pitchFamily="2" charset="0"/>
                <a:ea typeface="Questrial" pitchFamily="2" charset="0"/>
                <a:cs typeface="Questrial" pitchFamily="2" charset="0"/>
              </a:rPr>
              <a:t> initial cancer cell count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1A8C7B40-CFB8-7E14-3C39-B0A56E2E026B}"/>
              </a:ext>
            </a:extLst>
          </p:cNvPr>
          <p:cNvSpPr/>
          <p:nvPr/>
        </p:nvSpPr>
        <p:spPr>
          <a:xfrm>
            <a:off x="6643868" y="4168501"/>
            <a:ext cx="434051" cy="4382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8B5CFA5-5084-429C-DE78-2AB9446CBC8F}"/>
              </a:ext>
            </a:extLst>
          </p:cNvPr>
          <p:cNvSpPr/>
          <p:nvPr/>
        </p:nvSpPr>
        <p:spPr>
          <a:xfrm>
            <a:off x="7077919" y="3907271"/>
            <a:ext cx="434051" cy="4382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E342EC74-C0B4-B551-9C7A-D70D7C6DB06F}"/>
              </a:ext>
            </a:extLst>
          </p:cNvPr>
          <p:cNvSpPr/>
          <p:nvPr/>
        </p:nvSpPr>
        <p:spPr>
          <a:xfrm>
            <a:off x="7175424" y="3426929"/>
            <a:ext cx="434051" cy="4382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662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5" grpId="0" animBg="1"/>
      <p:bldP spid="17" grpId="0" animBg="1"/>
      <p:bldP spid="20" grpId="0" animBg="1"/>
      <p:bldP spid="22" grpId="0" animBg="1"/>
      <p:bldP spid="2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creen Recording 2025-12-01 152837">
            <a:hlinkClick r:id="" action="ppaction://media"/>
            <a:extLst>
              <a:ext uri="{FF2B5EF4-FFF2-40B4-BE49-F238E27FC236}">
                <a16:creationId xmlns:a16="http://schemas.microsoft.com/office/drawing/2014/main" id="{D0F0D2B9-6B53-FCD5-0E60-E9447D59A8F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47700" y="0"/>
            <a:ext cx="78486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314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39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9C9F24-518B-F655-B7D1-B180B11748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EBBB5FD-7347-D6ED-2F44-9233F69A6C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136" y="1399979"/>
            <a:ext cx="7741920" cy="1511100"/>
          </a:xfrm>
        </p:spPr>
        <p:txBody>
          <a:bodyPr wrap="square" anchor="b">
            <a:noAutofit/>
          </a:bodyPr>
          <a:lstStyle/>
          <a:p>
            <a:pPr>
              <a:lnSpc>
                <a:spcPct val="90000"/>
              </a:lnSpc>
            </a:pPr>
            <a:r>
              <a:rPr lang="en" sz="4800" dirty="0"/>
              <a:t>Agent-Based Modeling: </a:t>
            </a:r>
            <a:br>
              <a:rPr lang="en" sz="4800" dirty="0"/>
            </a:br>
            <a:r>
              <a:rPr lang="en" sz="4800" dirty="0"/>
              <a:t>Simulating the Spread</a:t>
            </a:r>
            <a:endParaRPr lang="en-US" sz="4800" dirty="0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6B7204F0-B5BC-C3C1-0596-197AE94B84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84000" y="2911128"/>
            <a:ext cx="6576000" cy="1197576"/>
          </a:xfrm>
        </p:spPr>
        <p:txBody>
          <a:bodyPr/>
          <a:lstStyle/>
          <a:p>
            <a:r>
              <a:rPr lang="en-US" sz="2400" dirty="0"/>
              <a:t>Directed Reading Program Fall 2025</a:t>
            </a:r>
          </a:p>
          <a:p>
            <a:r>
              <a:rPr lang="en-US" sz="2400" dirty="0"/>
              <a:t>Mahi K. Patel</a:t>
            </a:r>
          </a:p>
          <a:p>
            <a:r>
              <a:rPr lang="en-US" sz="2400" dirty="0"/>
              <a:t>Mentor: Kayla Kraeuter</a:t>
            </a:r>
          </a:p>
        </p:txBody>
      </p:sp>
    </p:spTree>
    <p:extLst>
      <p:ext uri="{BB962C8B-B14F-4D97-AF65-F5344CB8AC3E}">
        <p14:creationId xmlns:p14="http://schemas.microsoft.com/office/powerpoint/2010/main" val="1217873781"/>
      </p:ext>
    </p:extLst>
  </p:cSld>
  <p:clrMapOvr>
    <a:masterClrMapping/>
  </p:clrMapOvr>
</p:sld>
</file>

<file path=ppt/theme/theme1.xml><?xml version="1.0" encoding="utf-8"?>
<a:theme xmlns:a="http://schemas.openxmlformats.org/drawingml/2006/main" name="Minimalist Thesis Defense by Slidesgo">
  <a:themeElements>
    <a:clrScheme name="Simple Light">
      <a:dk1>
        <a:srgbClr val="191919"/>
      </a:dk1>
      <a:lt1>
        <a:srgbClr val="FFFFFF"/>
      </a:lt1>
      <a:dk2>
        <a:srgbClr val="595959"/>
      </a:dk2>
      <a:lt2>
        <a:srgbClr val="EEEEEE"/>
      </a:lt2>
      <a:accent1>
        <a:srgbClr val="ACDFF3"/>
      </a:accent1>
      <a:accent2>
        <a:srgbClr val="274075"/>
      </a:accent2>
      <a:accent3>
        <a:srgbClr val="D4F2FD"/>
      </a:accent3>
      <a:accent4>
        <a:srgbClr val="FFFFFF"/>
      </a:accent4>
      <a:accent5>
        <a:srgbClr val="ACDFF3"/>
      </a:accent5>
      <a:accent6>
        <a:srgbClr val="274075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Metadata/LabelInfo.xml><?xml version="1.0" encoding="utf-8"?>
<clbl:labelList xmlns:clbl="http://schemas.microsoft.com/office/2020/mipLabelMetadata">
  <clbl:label id="{9ef9f489-e0a0-4eeb-87cc-3a526112fd0d}" enabled="0" method="" siteId="{9ef9f489-e0a0-4eeb-87cc-3a526112fd0d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92</TotalTime>
  <Words>284</Words>
  <Application>Microsoft Office PowerPoint</Application>
  <PresentationFormat>On-screen Show (16:9)</PresentationFormat>
  <Paragraphs>45</Paragraphs>
  <Slides>8</Slides>
  <Notes>5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Questrial</vt:lpstr>
      <vt:lpstr>Bebas Neue</vt:lpstr>
      <vt:lpstr>Wingdings</vt:lpstr>
      <vt:lpstr>Arial</vt:lpstr>
      <vt:lpstr>Paytone One</vt:lpstr>
      <vt:lpstr>Minimalist Thesis Defense by Slidesgo</vt:lpstr>
      <vt:lpstr>Agent-Based Modeling:  Simulating the Spread</vt:lpstr>
      <vt:lpstr>What is ABM?</vt:lpstr>
      <vt:lpstr>NetLogo: Rock, Paper, &amp; Scissors Model</vt:lpstr>
      <vt:lpstr>Tumor Model</vt:lpstr>
      <vt:lpstr>Tumor Model</vt:lpstr>
      <vt:lpstr>NetLogo: Tumor Model</vt:lpstr>
      <vt:lpstr>PowerPoint Presentation</vt:lpstr>
      <vt:lpstr>Agent-Based Modeling:  Simulating the Spread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Mahi</dc:creator>
  <cp:lastModifiedBy>Kraeuter, Kayla</cp:lastModifiedBy>
  <cp:revision>2</cp:revision>
  <dcterms:modified xsi:type="dcterms:W3CDTF">2025-12-01T23:08:54Z</dcterms:modified>
</cp:coreProperties>
</file>